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7" r:id="rId1"/>
    <p:sldMasterId id="2147483940" r:id="rId2"/>
    <p:sldMasterId id="2147483967" r:id="rId3"/>
  </p:sldMasterIdLst>
  <p:notesMasterIdLst>
    <p:notesMasterId r:id="rId47"/>
  </p:notesMasterIdLst>
  <p:sldIdLst>
    <p:sldId id="523" r:id="rId4"/>
    <p:sldId id="525" r:id="rId5"/>
    <p:sldId id="551" r:id="rId6"/>
    <p:sldId id="526" r:id="rId7"/>
    <p:sldId id="568" r:id="rId8"/>
    <p:sldId id="569" r:id="rId9"/>
    <p:sldId id="570" r:id="rId10"/>
    <p:sldId id="571" r:id="rId11"/>
    <p:sldId id="572" r:id="rId12"/>
    <p:sldId id="573" r:id="rId13"/>
    <p:sldId id="574" r:id="rId14"/>
    <p:sldId id="575" r:id="rId15"/>
    <p:sldId id="577" r:id="rId16"/>
    <p:sldId id="579" r:id="rId17"/>
    <p:sldId id="580" r:id="rId18"/>
    <p:sldId id="581" r:id="rId19"/>
    <p:sldId id="582" r:id="rId20"/>
    <p:sldId id="583" r:id="rId21"/>
    <p:sldId id="585" r:id="rId22"/>
    <p:sldId id="586" r:id="rId23"/>
    <p:sldId id="576" r:id="rId24"/>
    <p:sldId id="587" r:id="rId25"/>
    <p:sldId id="589" r:id="rId26"/>
    <p:sldId id="593" r:id="rId27"/>
    <p:sldId id="594" r:id="rId28"/>
    <p:sldId id="614" r:id="rId29"/>
    <p:sldId id="611" r:id="rId30"/>
    <p:sldId id="590" r:id="rId31"/>
    <p:sldId id="591" r:id="rId32"/>
    <p:sldId id="592" r:id="rId33"/>
    <p:sldId id="595" r:id="rId34"/>
    <p:sldId id="597" r:id="rId35"/>
    <p:sldId id="598" r:id="rId36"/>
    <p:sldId id="599" r:id="rId37"/>
    <p:sldId id="600" r:id="rId38"/>
    <p:sldId id="601" r:id="rId39"/>
    <p:sldId id="603" r:id="rId40"/>
    <p:sldId id="606" r:id="rId41"/>
    <p:sldId id="608" r:id="rId42"/>
    <p:sldId id="609" r:id="rId43"/>
    <p:sldId id="612" r:id="rId44"/>
    <p:sldId id="613" r:id="rId45"/>
    <p:sldId id="546" r:id="rId46"/>
  </p:sldIdLst>
  <p:sldSz cx="12188825"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hillipe Ha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F7F7F"/>
    <a:srgbClr val="000000"/>
    <a:srgbClr val="F68B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397" autoAdjust="0"/>
    <p:restoredTop sz="92686" autoAdjust="0"/>
  </p:normalViewPr>
  <p:slideViewPr>
    <p:cSldViewPr snapToGrid="0" snapToObjects="1">
      <p:cViewPr>
        <p:scale>
          <a:sx n="90" d="100"/>
          <a:sy n="90" d="100"/>
        </p:scale>
        <p:origin x="-552" y="-80"/>
      </p:cViewPr>
      <p:guideLst>
        <p:guide orient="horz" pos="869"/>
        <p:guide pos="27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7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notesMaster" Target="notesMasters/notesMaster1.xml"/><Relationship Id="rId48" Type="http://schemas.openxmlformats.org/officeDocument/2006/relationships/printerSettings" Target="printerSettings/printerSettings1.bin"/><Relationship Id="rId49" Type="http://schemas.openxmlformats.org/officeDocument/2006/relationships/commentAuthors" Target="commentAuthor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5138"/>
          </a:xfrm>
          <a:prstGeom prst="rect">
            <a:avLst/>
          </a:prstGeom>
        </p:spPr>
        <p:txBody>
          <a:bodyPr vert="horz" lIns="91440" tIns="45720" rIns="91440" bIns="45720" rtlCol="0"/>
          <a:lstStyle>
            <a:lvl1pPr algn="r">
              <a:defRPr sz="1200"/>
            </a:lvl1pPr>
          </a:lstStyle>
          <a:p>
            <a:fld id="{3DA8D48E-8950-DE43-A70E-7953D08EE96F}" type="datetimeFigureOut">
              <a:rPr lang="en-US" smtClean="0"/>
              <a:t>2/6/15</a:t>
            </a:fld>
            <a:endParaRPr lang="en-US"/>
          </a:p>
        </p:txBody>
      </p:sp>
      <p:sp>
        <p:nvSpPr>
          <p:cNvPr id="4" name="Slide Image Placeholder 3"/>
          <p:cNvSpPr>
            <a:spLocks noGrp="1" noRot="1" noChangeAspect="1"/>
          </p:cNvSpPr>
          <p:nvPr>
            <p:ph type="sldImg" idx="2"/>
          </p:nvPr>
        </p:nvSpPr>
        <p:spPr>
          <a:xfrm>
            <a:off x="331788" y="696913"/>
            <a:ext cx="6194425"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6425"/>
            <a:ext cx="548640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lIns="91440" tIns="45720" rIns="91440" bIns="45720" rtlCol="0" anchor="b"/>
          <a:lstStyle>
            <a:lvl1pPr algn="r">
              <a:defRPr sz="1200"/>
            </a:lvl1pPr>
          </a:lstStyle>
          <a:p>
            <a:fld id="{EF68D1CF-FFD5-AD4D-9836-7C575CF85E96}" type="slidenum">
              <a:rPr lang="en-US" smtClean="0"/>
              <a:t>‹#›</a:t>
            </a:fld>
            <a:endParaRPr lang="en-US"/>
          </a:p>
        </p:txBody>
      </p:sp>
    </p:spTree>
    <p:extLst>
      <p:ext uri="{BB962C8B-B14F-4D97-AF65-F5344CB8AC3E}">
        <p14:creationId xmlns:p14="http://schemas.microsoft.com/office/powerpoint/2010/main" val="333803939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Add a line that we are using VSG and CSR</a:t>
            </a:r>
            <a:endParaRPr lang="en-US" dirty="0"/>
          </a:p>
        </p:txBody>
      </p:sp>
      <p:sp>
        <p:nvSpPr>
          <p:cNvPr id="4" name="Slide Number Placeholder 3"/>
          <p:cNvSpPr>
            <a:spLocks noGrp="1"/>
          </p:cNvSpPr>
          <p:nvPr>
            <p:ph type="sldNum" sz="quarter" idx="10"/>
          </p:nvPr>
        </p:nvSpPr>
        <p:spPr/>
        <p:txBody>
          <a:bodyPr/>
          <a:lstStyle/>
          <a:p>
            <a:fld id="{6B9FB8F4-EB34-4D85-A193-97C3597E4B52}" type="slidenum">
              <a:rPr lang="en-US" smtClean="0">
                <a:solidFill>
                  <a:prstClr val="black"/>
                </a:solidFill>
              </a:rPr>
              <a:pPr/>
              <a:t>4</a:t>
            </a:fld>
            <a:endParaRPr lang="en-U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Add a line that we are using VSG and CSR</a:t>
            </a:r>
            <a:endParaRPr lang="en-US" dirty="0"/>
          </a:p>
        </p:txBody>
      </p:sp>
      <p:sp>
        <p:nvSpPr>
          <p:cNvPr id="4" name="Slide Number Placeholder 3"/>
          <p:cNvSpPr>
            <a:spLocks noGrp="1"/>
          </p:cNvSpPr>
          <p:nvPr>
            <p:ph type="sldNum" sz="quarter" idx="10"/>
          </p:nvPr>
        </p:nvSpPr>
        <p:spPr/>
        <p:txBody>
          <a:bodyPr/>
          <a:lstStyle/>
          <a:p>
            <a:fld id="{6B9FB8F4-EB34-4D85-A193-97C3597E4B52}" type="slidenum">
              <a:rPr lang="en-US" smtClean="0">
                <a:solidFill>
                  <a:prstClr val="black"/>
                </a:solidFill>
              </a:rPr>
              <a:pPr/>
              <a:t>5</a:t>
            </a:fld>
            <a:endParaRPr lang="en-U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Add a line that we are using VSG and CSR</a:t>
            </a:r>
            <a:endParaRPr lang="en-US" dirty="0"/>
          </a:p>
        </p:txBody>
      </p:sp>
      <p:sp>
        <p:nvSpPr>
          <p:cNvPr id="4" name="Slide Number Placeholder 3"/>
          <p:cNvSpPr>
            <a:spLocks noGrp="1"/>
          </p:cNvSpPr>
          <p:nvPr>
            <p:ph type="sldNum" sz="quarter" idx="10"/>
          </p:nvPr>
        </p:nvSpPr>
        <p:spPr/>
        <p:txBody>
          <a:bodyPr/>
          <a:lstStyle/>
          <a:p>
            <a:fld id="{6B9FB8F4-EB34-4D85-A193-97C3597E4B52}" type="slidenum">
              <a:rPr lang="en-US" smtClean="0">
                <a:solidFill>
                  <a:prstClr val="black"/>
                </a:solidFill>
              </a:rPr>
              <a:pPr/>
              <a:t>25</a:t>
            </a:fld>
            <a:endParaRPr lang="en-U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Add a line that we are using VSG and CSR</a:t>
            </a:r>
            <a:endParaRPr lang="en-US" dirty="0"/>
          </a:p>
        </p:txBody>
      </p:sp>
      <p:sp>
        <p:nvSpPr>
          <p:cNvPr id="4" name="Slide Number Placeholder 3"/>
          <p:cNvSpPr>
            <a:spLocks noGrp="1"/>
          </p:cNvSpPr>
          <p:nvPr>
            <p:ph type="sldNum" sz="quarter" idx="10"/>
          </p:nvPr>
        </p:nvSpPr>
        <p:spPr/>
        <p:txBody>
          <a:bodyPr/>
          <a:lstStyle/>
          <a:p>
            <a:fld id="{6B9FB8F4-EB34-4D85-A193-97C3597E4B52}" type="slidenum">
              <a:rPr lang="en-US" smtClean="0">
                <a:solidFill>
                  <a:prstClr val="black"/>
                </a:solidFill>
              </a:rPr>
              <a:pPr/>
              <a:t>26</a:t>
            </a:fld>
            <a:endParaRPr lang="en-U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1.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1.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7.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e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e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eg"/><Relationship Id="rId3" Type="http://schemas.openxmlformats.org/officeDocument/2006/relationships/image" Target="../media/image7.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11.jpe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eg"/><Relationship Id="rId3" Type="http://schemas.openxmlformats.org/officeDocument/2006/relationships/image" Target="../media/image7.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eg"/><Relationship Id="rId3" Type="http://schemas.openxmlformats.org/officeDocument/2006/relationships/image" Target="../media/image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eg"/><Relationship Id="rId3" Type="http://schemas.openxmlformats.org/officeDocument/2006/relationships/image" Target="../media/image7.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5.emf"/><Relationship Id="rId4" Type="http://schemas.openxmlformats.org/officeDocument/2006/relationships/image" Target="../media/image16.emf"/><Relationship Id="rId5" Type="http://schemas.openxmlformats.org/officeDocument/2006/relationships/image" Target="../media/image17.png"/><Relationship Id="rId1" Type="http://schemas.openxmlformats.org/officeDocument/2006/relationships/slideMaster" Target="../slideMasters/slideMaster2.xml"/><Relationship Id="rId2" Type="http://schemas.openxmlformats.org/officeDocument/2006/relationships/image" Target="../media/image14.jpe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emf"/></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 Id="rId3" Type="http://schemas.openxmlformats.org/officeDocument/2006/relationships/image" Target="../media/image1.jpe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eg"/><Relationship Id="rId3" Type="http://schemas.openxmlformats.org/officeDocument/2006/relationships/image" Target="../media/image1.jpe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animated White">
    <p:spTree>
      <p:nvGrpSpPr>
        <p:cNvPr id="1" name=""/>
        <p:cNvGrpSpPr/>
        <p:nvPr/>
      </p:nvGrpSpPr>
      <p:grpSpPr>
        <a:xfrm>
          <a:off x="0" y="0"/>
          <a:ext cx="0" cy="0"/>
          <a:chOff x="0" y="0"/>
          <a:chExt cx="0" cy="0"/>
        </a:xfrm>
      </p:grpSpPr>
      <p:pic>
        <p:nvPicPr>
          <p:cNvPr id="53" name="Picture 52" descr="segue texture.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44384" y="6381456"/>
            <a:ext cx="11300057" cy="163808"/>
          </a:xfrm>
          <a:prstGeom prst="rect">
            <a:avLst/>
          </a:prstGeom>
        </p:spPr>
      </p:pic>
      <p:sp>
        <p:nvSpPr>
          <p:cNvPr id="47" name="Rectangle 46"/>
          <p:cNvSpPr/>
          <p:nvPr/>
        </p:nvSpPr>
        <p:spPr>
          <a:xfrm>
            <a:off x="4539288" y="5948637"/>
            <a:ext cx="798577" cy="11456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6" name="Rectangle 45"/>
          <p:cNvSpPr/>
          <p:nvPr/>
        </p:nvSpPr>
        <p:spPr>
          <a:xfrm>
            <a:off x="1947412" y="5948637"/>
            <a:ext cx="630456" cy="1145627"/>
          </a:xfrm>
          <a:prstGeom prst="rect">
            <a:avLst/>
          </a:prstGeom>
          <a:solidFill>
            <a:srgbClr val="6DB344">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5" name="Rectangle 44"/>
          <p:cNvSpPr/>
          <p:nvPr/>
        </p:nvSpPr>
        <p:spPr>
          <a:xfrm>
            <a:off x="6360606" y="5948637"/>
            <a:ext cx="630456" cy="1145627"/>
          </a:xfrm>
          <a:prstGeom prst="rect">
            <a:avLst/>
          </a:prstGeom>
          <a:solidFill>
            <a:srgbClr val="009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3" name="Rounded Rectangle 32"/>
          <p:cNvSpPr/>
          <p:nvPr/>
        </p:nvSpPr>
        <p:spPr>
          <a:xfrm rot="10800000" flipH="1">
            <a:off x="3807683" y="831272"/>
            <a:ext cx="874857"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8" name="Rounded Rectangle 27"/>
          <p:cNvSpPr/>
          <p:nvPr userDrawn="1"/>
        </p:nvSpPr>
        <p:spPr>
          <a:xfrm rot="10800000" flipH="1">
            <a:off x="1095669" y="4716780"/>
            <a:ext cx="874857" cy="150749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9" name="Rounded Rectangle 28"/>
          <p:cNvSpPr/>
          <p:nvPr userDrawn="1"/>
        </p:nvSpPr>
        <p:spPr>
          <a:xfrm rot="10800000" flipH="1">
            <a:off x="1776212" y="1981200"/>
            <a:ext cx="874857"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0" name="Rounded Rectangle 29"/>
          <p:cNvSpPr/>
          <p:nvPr/>
        </p:nvSpPr>
        <p:spPr>
          <a:xfrm rot="10800000" flipH="1">
            <a:off x="7824455" y="6614160"/>
            <a:ext cx="1040145" cy="3319549"/>
          </a:xfrm>
          <a:prstGeom prst="roundRect">
            <a:avLst>
              <a:gd name="adj" fmla="val 50000"/>
            </a:avLst>
          </a:prstGeom>
          <a:solidFill>
            <a:srgbClr val="1F8BAE">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1" name="Rounded Rectangle 30"/>
          <p:cNvSpPr/>
          <p:nvPr/>
        </p:nvSpPr>
        <p:spPr>
          <a:xfrm rot="10800000" flipH="1">
            <a:off x="9241868" y="6614160"/>
            <a:ext cx="874857" cy="150749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9" name="Rectangle 3"/>
          <p:cNvSpPr>
            <a:spLocks noChangeArrowheads="1"/>
          </p:cNvSpPr>
          <p:nvPr/>
        </p:nvSpPr>
        <p:spPr bwMode="hidden">
          <a:xfrm>
            <a:off x="0" y="0"/>
            <a:ext cx="12188825" cy="177800"/>
          </a:xfrm>
          <a:prstGeom prst="rect">
            <a:avLst/>
          </a:prstGeom>
          <a:solidFill>
            <a:schemeClr val="bg2"/>
          </a:solidFill>
          <a:ln w="25400" algn="ctr">
            <a:noFill/>
            <a:miter lim="800000"/>
            <a:headEnd/>
            <a:tailEnd/>
          </a:ln>
          <a:effectLst/>
        </p:spPr>
        <p:txBody>
          <a:bodyPr wrap="none" anchor="ctr"/>
          <a:lstStyle/>
          <a:p>
            <a:endParaRPr lang="en-US">
              <a:latin typeface="+mj-lt"/>
            </a:endParaRPr>
          </a:p>
        </p:txBody>
      </p:sp>
      <p:sp>
        <p:nvSpPr>
          <p:cNvPr id="34" name="Rounded Rectangle 33"/>
          <p:cNvSpPr/>
          <p:nvPr/>
        </p:nvSpPr>
        <p:spPr>
          <a:xfrm rot="10800000" flipH="1">
            <a:off x="2921221" y="6719451"/>
            <a:ext cx="883169" cy="6331065"/>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5" name="Rounded Rectangle 34"/>
          <p:cNvSpPr/>
          <p:nvPr/>
        </p:nvSpPr>
        <p:spPr>
          <a:xfrm rot="10800000" flipH="1">
            <a:off x="3724578" y="6668595"/>
            <a:ext cx="1038871" cy="5546310"/>
          </a:xfrm>
          <a:prstGeom prst="roundRect">
            <a:avLst>
              <a:gd name="adj" fmla="val 50000"/>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6" name="Rounded Rectangle 35"/>
          <p:cNvSpPr/>
          <p:nvPr/>
        </p:nvSpPr>
        <p:spPr>
          <a:xfrm rot="10800000" flipH="1">
            <a:off x="6559404" y="1025236"/>
            <a:ext cx="874857"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7" name="Rounded Rectangle 36"/>
          <p:cNvSpPr/>
          <p:nvPr/>
        </p:nvSpPr>
        <p:spPr>
          <a:xfrm rot="10800000" flipH="1">
            <a:off x="7187313" y="1731818"/>
            <a:ext cx="874857"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8" name="Rounded Rectangle 37"/>
          <p:cNvSpPr/>
          <p:nvPr userDrawn="1"/>
        </p:nvSpPr>
        <p:spPr>
          <a:xfrm rot="10800000" flipH="1">
            <a:off x="454966" y="6708753"/>
            <a:ext cx="1040145" cy="3319549"/>
          </a:xfrm>
          <a:prstGeom prst="roundRect">
            <a:avLst>
              <a:gd name="adj" fmla="val 50000"/>
            </a:avLst>
          </a:prstGeom>
          <a:gradFill flip="none" rotWithShape="1">
            <a:gsLst>
              <a:gs pos="0">
                <a:srgbClr val="4DCAFF">
                  <a:shade val="30000"/>
                  <a:satMod val="115000"/>
                  <a:alpha val="26000"/>
                </a:srgbClr>
              </a:gs>
              <a:gs pos="50000">
                <a:srgbClr val="4DCAFF">
                  <a:shade val="67500"/>
                  <a:satMod val="115000"/>
                </a:srgbClr>
              </a:gs>
              <a:gs pos="100000">
                <a:srgbClr val="4DCAFF">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9" name="Rounded Rectangle 38"/>
          <p:cNvSpPr/>
          <p:nvPr/>
        </p:nvSpPr>
        <p:spPr>
          <a:xfrm rot="10800000" flipH="1">
            <a:off x="10714877" y="8318269"/>
            <a:ext cx="1040145" cy="3319549"/>
          </a:xfrm>
          <a:prstGeom prst="roundRect">
            <a:avLst>
              <a:gd name="adj" fmla="val 5000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1" name="Rounded Rectangle 40"/>
          <p:cNvSpPr/>
          <p:nvPr/>
        </p:nvSpPr>
        <p:spPr>
          <a:xfrm rot="10800000" flipH="1">
            <a:off x="10880165" y="1731818"/>
            <a:ext cx="874857"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2" name="Rounded Rectangle 41"/>
          <p:cNvSpPr/>
          <p:nvPr/>
        </p:nvSpPr>
        <p:spPr>
          <a:xfrm rot="10800000" flipH="1">
            <a:off x="5026566" y="1981200"/>
            <a:ext cx="874857" cy="424307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85" name="Rectangle 84"/>
          <p:cNvSpPr/>
          <p:nvPr/>
        </p:nvSpPr>
        <p:spPr>
          <a:xfrm>
            <a:off x="0" y="2382"/>
            <a:ext cx="12168841" cy="6378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4" name="Rectangle 43"/>
          <p:cNvSpPr/>
          <p:nvPr userDrawn="1"/>
        </p:nvSpPr>
        <p:spPr>
          <a:xfrm>
            <a:off x="1" y="6545264"/>
            <a:ext cx="12168841" cy="312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8" name="Subtitle 2"/>
          <p:cNvSpPr>
            <a:spLocks noGrp="1"/>
          </p:cNvSpPr>
          <p:nvPr>
            <p:ph type="subTitle" idx="1" hasCustomPrompt="1"/>
          </p:nvPr>
        </p:nvSpPr>
        <p:spPr>
          <a:xfrm>
            <a:off x="315095" y="4464067"/>
            <a:ext cx="10813351" cy="384175"/>
          </a:xfrm>
        </p:spPr>
        <p:txBody>
          <a:bodyPr anchor="b" anchorCtr="0">
            <a:noAutofit/>
          </a:bodyPr>
          <a:lstStyle>
            <a:lvl1pPr marL="0" indent="0" algn="l">
              <a:buNone/>
              <a:defRPr lang="en-US" sz="2000" b="0" kern="1200" dirty="0">
                <a:solidFill>
                  <a:srgbClr val="6DB34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lvl="0" indent="0" algn="l" defTabSz="914400" rtl="0" eaLnBrk="1" latinLnBrk="0" hangingPunct="1">
              <a:lnSpc>
                <a:spcPct val="95000"/>
              </a:lnSpc>
              <a:spcBef>
                <a:spcPts val="1440"/>
              </a:spcBef>
              <a:buClr>
                <a:srgbClr val="92D050"/>
              </a:buClr>
              <a:buSzPct val="90000"/>
              <a:buFont typeface="Arial" pitchFamily="34" charset="0"/>
              <a:buNone/>
              <a:tabLst/>
            </a:pPr>
            <a:r>
              <a:rPr lang="en-US" dirty="0" smtClean="0"/>
              <a:t>Presenter Name</a:t>
            </a:r>
            <a:endParaRPr lang="en-US" dirty="0"/>
          </a:p>
        </p:txBody>
      </p:sp>
      <p:sp>
        <p:nvSpPr>
          <p:cNvPr id="50" name="Title 1"/>
          <p:cNvSpPr>
            <a:spLocks noGrp="1"/>
          </p:cNvSpPr>
          <p:nvPr>
            <p:ph type="ctrTitle" hasCustomPrompt="1"/>
          </p:nvPr>
        </p:nvSpPr>
        <p:spPr>
          <a:xfrm>
            <a:off x="295114" y="1248229"/>
            <a:ext cx="10813350" cy="2907239"/>
          </a:xfrm>
        </p:spPr>
        <p:txBody>
          <a:bodyPr/>
          <a:lstStyle>
            <a:lvl1pPr algn="l" defTabSz="914400" rtl="0" eaLnBrk="1" latinLnBrk="0" hangingPunct="1">
              <a:lnSpc>
                <a:spcPct val="90000"/>
              </a:lnSpc>
              <a:spcBef>
                <a:spcPct val="0"/>
              </a:spcBef>
              <a:buNone/>
              <a:defRPr lang="en-US" sz="6000" b="0" kern="1200" spc="0" baseline="0" dirty="0">
                <a:gradFill flip="none" rotWithShape="1">
                  <a:gsLst>
                    <a:gs pos="0">
                      <a:srgbClr val="55E6ED"/>
                    </a:gs>
                    <a:gs pos="80000">
                      <a:srgbClr val="009249"/>
                    </a:gs>
                  </a:gsLst>
                  <a:lin ang="12000000" scaled="0"/>
                  <a:tileRect/>
                </a:gradFill>
                <a:latin typeface="+mj-lt"/>
                <a:ea typeface="+mj-ea"/>
                <a:cs typeface="+mj-cs"/>
              </a:defRPr>
            </a:lvl1pPr>
          </a:lstStyle>
          <a:p>
            <a:r>
              <a:rPr lang="en-US" dirty="0" smtClean="0"/>
              <a:t>Presentation Title Goes Here</a:t>
            </a:r>
            <a:endParaRPr lang="en-US" dirty="0"/>
          </a:p>
        </p:txBody>
      </p:sp>
      <p:grpSp>
        <p:nvGrpSpPr>
          <p:cNvPr id="91" name="Group 67"/>
          <p:cNvGrpSpPr/>
          <p:nvPr userDrawn="1"/>
        </p:nvGrpSpPr>
        <p:grpSpPr>
          <a:xfrm>
            <a:off x="455613" y="301884"/>
            <a:ext cx="839969" cy="447811"/>
            <a:chOff x="609606" y="528528"/>
            <a:chExt cx="1444732" cy="763787"/>
          </a:xfrm>
          <a:gradFill flip="none" rotWithShape="1">
            <a:gsLst>
              <a:gs pos="11000">
                <a:schemeClr val="accent2"/>
              </a:gs>
              <a:gs pos="100000">
                <a:schemeClr val="accent5"/>
              </a:gs>
            </a:gsLst>
            <a:lin ang="2700000" scaled="1"/>
            <a:tileRect/>
          </a:gradFill>
        </p:grpSpPr>
        <p:sp>
          <p:nvSpPr>
            <p:cNvPr id="92" name="Rectangle 91"/>
            <p:cNvSpPr>
              <a:spLocks noChangeArrowheads="1"/>
            </p:cNvSpPr>
            <p:nvPr/>
          </p:nvSpPr>
          <p:spPr bwMode="black">
            <a:xfrm>
              <a:off x="1016583" y="1035671"/>
              <a:ext cx="65914" cy="249729"/>
            </a:xfrm>
            <a:prstGeom prst="rect">
              <a:avLst/>
            </a:prstGeom>
            <a:grpFill/>
            <a:ln w="9525">
              <a:noFill/>
              <a:miter lim="800000"/>
              <a:headEnd/>
              <a:tailEnd/>
            </a:ln>
          </p:spPr>
          <p:txBody>
            <a:bodyPr/>
            <a:lstStyle/>
            <a:p>
              <a:endParaRPr lang="en-US">
                <a:latin typeface="+mj-lt"/>
              </a:endParaRPr>
            </a:p>
          </p:txBody>
        </p:sp>
        <p:sp>
          <p:nvSpPr>
            <p:cNvPr id="93" name="Freeform 92"/>
            <p:cNvSpPr>
              <a:spLocks/>
            </p:cNvSpPr>
            <p:nvPr/>
          </p:nvSpPr>
          <p:spPr bwMode="black">
            <a:xfrm>
              <a:off x="1400565" y="1028755"/>
              <a:ext cx="190842" cy="263560"/>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a:latin typeface="+mj-lt"/>
              </a:endParaRPr>
            </a:p>
          </p:txBody>
        </p:sp>
        <p:sp>
          <p:nvSpPr>
            <p:cNvPr id="94" name="Freeform 93"/>
            <p:cNvSpPr>
              <a:spLocks/>
            </p:cNvSpPr>
            <p:nvPr/>
          </p:nvSpPr>
          <p:spPr bwMode="black">
            <a:xfrm>
              <a:off x="740666" y="1028755"/>
              <a:ext cx="190842" cy="263560"/>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a:latin typeface="+mj-lt"/>
              </a:endParaRPr>
            </a:p>
          </p:txBody>
        </p:sp>
        <p:sp>
          <p:nvSpPr>
            <p:cNvPr id="95" name="Freeform 94"/>
            <p:cNvSpPr>
              <a:spLocks noEditPoints="1"/>
            </p:cNvSpPr>
            <p:nvPr/>
          </p:nvSpPr>
          <p:spPr bwMode="black">
            <a:xfrm>
              <a:off x="1660386" y="1028755"/>
              <a:ext cx="262121" cy="263560"/>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a:latin typeface="+mj-lt"/>
              </a:endParaRPr>
            </a:p>
          </p:txBody>
        </p:sp>
        <p:sp>
          <p:nvSpPr>
            <p:cNvPr id="96" name="Freeform 95"/>
            <p:cNvSpPr>
              <a:spLocks/>
            </p:cNvSpPr>
            <p:nvPr/>
          </p:nvSpPr>
          <p:spPr bwMode="black">
            <a:xfrm>
              <a:off x="1167569" y="1028755"/>
              <a:ext cx="170915" cy="263560"/>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a:latin typeface="+mj-lt"/>
              </a:endParaRPr>
            </a:p>
          </p:txBody>
        </p:sp>
        <p:sp>
          <p:nvSpPr>
            <p:cNvPr id="97" name="Freeform 96"/>
            <p:cNvSpPr>
              <a:spLocks/>
            </p:cNvSpPr>
            <p:nvPr/>
          </p:nvSpPr>
          <p:spPr bwMode="black">
            <a:xfrm>
              <a:off x="609606" y="732922"/>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a:latin typeface="+mj-lt"/>
              </a:endParaRPr>
            </a:p>
          </p:txBody>
        </p:sp>
        <p:sp>
          <p:nvSpPr>
            <p:cNvPr id="98" name="Freeform 97"/>
            <p:cNvSpPr>
              <a:spLocks/>
            </p:cNvSpPr>
            <p:nvPr/>
          </p:nvSpPr>
          <p:spPr bwMode="black">
            <a:xfrm>
              <a:off x="783587" y="646860"/>
              <a:ext cx="62081" cy="214383"/>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a:latin typeface="+mj-lt"/>
              </a:endParaRPr>
            </a:p>
          </p:txBody>
        </p:sp>
        <p:sp>
          <p:nvSpPr>
            <p:cNvPr id="99" name="Freeform 98"/>
            <p:cNvSpPr>
              <a:spLocks/>
            </p:cNvSpPr>
            <p:nvPr/>
          </p:nvSpPr>
          <p:spPr bwMode="black">
            <a:xfrm>
              <a:off x="954502" y="528528"/>
              <a:ext cx="62081" cy="394956"/>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a:latin typeface="+mj-lt"/>
              </a:endParaRPr>
            </a:p>
          </p:txBody>
        </p:sp>
        <p:sp>
          <p:nvSpPr>
            <p:cNvPr id="100" name="Freeform 99"/>
            <p:cNvSpPr>
              <a:spLocks/>
            </p:cNvSpPr>
            <p:nvPr/>
          </p:nvSpPr>
          <p:spPr bwMode="black">
            <a:xfrm>
              <a:off x="1128481" y="646860"/>
              <a:ext cx="62081" cy="214383"/>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a:latin typeface="+mj-lt"/>
              </a:endParaRPr>
            </a:p>
          </p:txBody>
        </p:sp>
        <p:sp>
          <p:nvSpPr>
            <p:cNvPr id="105" name="Freeform 104"/>
            <p:cNvSpPr>
              <a:spLocks/>
            </p:cNvSpPr>
            <p:nvPr/>
          </p:nvSpPr>
          <p:spPr bwMode="black">
            <a:xfrm>
              <a:off x="1298630" y="732922"/>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a:latin typeface="+mj-lt"/>
              </a:endParaRPr>
            </a:p>
          </p:txBody>
        </p:sp>
        <p:sp>
          <p:nvSpPr>
            <p:cNvPr id="106" name="Freeform 105"/>
            <p:cNvSpPr>
              <a:spLocks/>
            </p:cNvSpPr>
            <p:nvPr/>
          </p:nvSpPr>
          <p:spPr bwMode="black">
            <a:xfrm>
              <a:off x="1472609" y="646860"/>
              <a:ext cx="62847" cy="214383"/>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a:latin typeface="+mj-lt"/>
              </a:endParaRPr>
            </a:p>
          </p:txBody>
        </p:sp>
        <p:sp>
          <p:nvSpPr>
            <p:cNvPr id="107" name="Freeform 106"/>
            <p:cNvSpPr>
              <a:spLocks/>
            </p:cNvSpPr>
            <p:nvPr/>
          </p:nvSpPr>
          <p:spPr bwMode="black">
            <a:xfrm>
              <a:off x="1646588" y="528528"/>
              <a:ext cx="62847" cy="394956"/>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a:latin typeface="+mj-lt"/>
              </a:endParaRPr>
            </a:p>
          </p:txBody>
        </p:sp>
        <p:sp>
          <p:nvSpPr>
            <p:cNvPr id="108" name="Freeform 107"/>
            <p:cNvSpPr>
              <a:spLocks/>
            </p:cNvSpPr>
            <p:nvPr/>
          </p:nvSpPr>
          <p:spPr bwMode="black">
            <a:xfrm>
              <a:off x="1817502" y="646864"/>
              <a:ext cx="62847" cy="214383"/>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a:latin typeface="+mj-lt"/>
              </a:endParaRPr>
            </a:p>
          </p:txBody>
        </p:sp>
        <p:sp>
          <p:nvSpPr>
            <p:cNvPr id="113" name="Freeform 112"/>
            <p:cNvSpPr>
              <a:spLocks/>
            </p:cNvSpPr>
            <p:nvPr/>
          </p:nvSpPr>
          <p:spPr bwMode="black">
            <a:xfrm>
              <a:off x="1991491" y="732927"/>
              <a:ext cx="62847"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a:latin typeface="+mj-lt"/>
              </a:endParaRPr>
            </a:p>
          </p:txBody>
        </p:sp>
      </p:grpSp>
      <p:sp>
        <p:nvSpPr>
          <p:cNvPr id="57" name="Rectangle 5"/>
          <p:cNvSpPr>
            <a:spLocks noChangeArrowheads="1"/>
          </p:cNvSpPr>
          <p:nvPr userDrawn="1"/>
        </p:nvSpPr>
        <p:spPr bwMode="ltGray">
          <a:xfrm>
            <a:off x="10640200" y="6584513"/>
            <a:ext cx="791023" cy="175257"/>
          </a:xfrm>
          <a:prstGeom prst="rect">
            <a:avLst/>
          </a:prstGeom>
          <a:noFill/>
          <a:ln w="9525">
            <a:noFill/>
            <a:miter lim="800000"/>
            <a:headEnd/>
            <a:tailEnd/>
          </a:ln>
          <a:effectLst/>
        </p:spPr>
        <p:txBody>
          <a:bodyPr wrap="none" lIns="82124" tIns="41061" rIns="82124" bIns="41061" anchor="b">
            <a:spAutoFit/>
          </a:bodyPr>
          <a:lstStyle/>
          <a:p>
            <a:pPr algn="r" defTabSz="814388">
              <a:lnSpc>
                <a:spcPct val="100000"/>
              </a:lnSpc>
            </a:pPr>
            <a:r>
              <a:rPr lang="en-US" sz="600" dirty="0">
                <a:solidFill>
                  <a:srgbClr val="C0C0C0"/>
                </a:solidFill>
                <a:latin typeface="+mj-lt"/>
              </a:rPr>
              <a:t>Cisco Confidential</a:t>
            </a:r>
          </a:p>
        </p:txBody>
      </p:sp>
      <p:sp>
        <p:nvSpPr>
          <p:cNvPr id="58" name="Rectangle 7"/>
          <p:cNvSpPr>
            <a:spLocks noChangeArrowheads="1"/>
          </p:cNvSpPr>
          <p:nvPr userDrawn="1"/>
        </p:nvSpPr>
        <p:spPr bwMode="ltGray">
          <a:xfrm>
            <a:off x="11578312" y="6580409"/>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rgbClr val="C0C0C0"/>
                </a:solidFill>
                <a:latin typeface="+mj-lt"/>
              </a:rPr>
              <a:pPr algn="r" defTabSz="814388">
                <a:lnSpc>
                  <a:spcPct val="100000"/>
                </a:lnSpc>
              </a:pPr>
              <a:t>‹#›</a:t>
            </a:fld>
            <a:endParaRPr lang="en-US" sz="600" dirty="0">
              <a:solidFill>
                <a:srgbClr val="C0C0C0"/>
              </a:solidFill>
              <a:latin typeface="+mj-lt"/>
            </a:endParaRPr>
          </a:p>
        </p:txBody>
      </p:sp>
      <p:sp>
        <p:nvSpPr>
          <p:cNvPr id="51" name="Text Placeholder 50"/>
          <p:cNvSpPr>
            <a:spLocks noGrp="1"/>
          </p:cNvSpPr>
          <p:nvPr>
            <p:ph type="body" sz="quarter" idx="10" hasCustomPrompt="1"/>
          </p:nvPr>
        </p:nvSpPr>
        <p:spPr>
          <a:xfrm>
            <a:off x="314325" y="4785927"/>
            <a:ext cx="10810875" cy="395288"/>
          </a:xfrm>
        </p:spPr>
        <p:txBody>
          <a:bodyPr/>
          <a:lstStyle>
            <a:lvl1pPr marL="0" indent="0">
              <a:buFontTx/>
              <a:buNone/>
              <a:defRPr lang="en-US" sz="1800" kern="1200" dirty="0" smtClean="0">
                <a:solidFill>
                  <a:srgbClr val="6DB344"/>
                </a:solidFill>
                <a:latin typeface="+mj-lt"/>
                <a:ea typeface="+mn-ea"/>
                <a:cs typeface="+mn-cs"/>
              </a:defRPr>
            </a:lvl1pPr>
            <a:lvl2pPr>
              <a:buFontTx/>
              <a:buNone/>
              <a:defRPr lang="en-US" sz="2000" kern="1200" dirty="0" smtClean="0">
                <a:solidFill>
                  <a:srgbClr val="6DB344"/>
                </a:solidFill>
                <a:latin typeface="+mj-lt"/>
                <a:ea typeface="+mn-ea"/>
                <a:cs typeface="+mn-cs"/>
              </a:defRPr>
            </a:lvl2pPr>
            <a:lvl3pPr>
              <a:buFontTx/>
              <a:buNone/>
              <a:defRPr lang="en-US" sz="2000" kern="1200" dirty="0" smtClean="0">
                <a:solidFill>
                  <a:srgbClr val="6DB344"/>
                </a:solidFill>
                <a:latin typeface="+mj-lt"/>
                <a:ea typeface="+mn-ea"/>
                <a:cs typeface="+mn-cs"/>
              </a:defRPr>
            </a:lvl3pPr>
            <a:lvl4pPr>
              <a:buFontTx/>
              <a:buNone/>
              <a:defRPr lang="en-US" sz="2000" kern="1200" dirty="0" smtClean="0">
                <a:solidFill>
                  <a:srgbClr val="6DB344"/>
                </a:solidFill>
                <a:latin typeface="+mj-lt"/>
                <a:ea typeface="+mn-ea"/>
                <a:cs typeface="+mn-cs"/>
              </a:defRPr>
            </a:lvl4pPr>
            <a:lvl5pPr>
              <a:buFontTx/>
              <a:buNone/>
              <a:defRPr lang="en-US" sz="2000" kern="1200" dirty="0" smtClean="0">
                <a:solidFill>
                  <a:srgbClr val="6DB344"/>
                </a:solidFill>
                <a:latin typeface="+mj-lt"/>
                <a:ea typeface="+mn-ea"/>
                <a:cs typeface="+mn-cs"/>
              </a:defRPr>
            </a:lvl5pPr>
          </a:lstStyle>
          <a:p>
            <a:pPr lvl="0"/>
            <a:r>
              <a:rPr lang="en-US" dirty="0" smtClean="0"/>
              <a:t>Presenter Title</a:t>
            </a:r>
            <a:endParaRPr lang="en-US" dirty="0"/>
          </a:p>
        </p:txBody>
      </p:sp>
      <p:sp>
        <p:nvSpPr>
          <p:cNvPr id="54" name="Text Placeholder 53"/>
          <p:cNvSpPr>
            <a:spLocks noGrp="1"/>
          </p:cNvSpPr>
          <p:nvPr>
            <p:ph type="body" sz="quarter" idx="11" hasCustomPrompt="1"/>
          </p:nvPr>
        </p:nvSpPr>
        <p:spPr>
          <a:xfrm>
            <a:off x="314325" y="5273675"/>
            <a:ext cx="10829925" cy="400050"/>
          </a:xfrm>
        </p:spPr>
        <p:txBody>
          <a:bodyPr/>
          <a:lstStyle>
            <a:lvl1pPr marL="0" indent="0">
              <a:buFontTx/>
              <a:buNone/>
              <a:defRPr lang="en-US" sz="1400" kern="1200" dirty="0" smtClean="0">
                <a:solidFill>
                  <a:srgbClr val="6DB344"/>
                </a:solidFill>
                <a:latin typeface="+mj-lt"/>
                <a:ea typeface="+mn-ea"/>
                <a:cs typeface="+mn-cs"/>
              </a:defRPr>
            </a:lvl1pPr>
            <a:lvl2pPr marL="0" indent="0">
              <a:buFontTx/>
              <a:buNone/>
              <a:defRPr lang="en-US" sz="2000" kern="1200" dirty="0" smtClean="0">
                <a:solidFill>
                  <a:srgbClr val="6DB344"/>
                </a:solidFill>
                <a:latin typeface="+mj-lt"/>
                <a:ea typeface="+mn-ea"/>
                <a:cs typeface="+mn-cs"/>
              </a:defRPr>
            </a:lvl2pPr>
            <a:lvl3pPr marL="0" indent="0">
              <a:buFontTx/>
              <a:buNone/>
              <a:defRPr lang="en-US" sz="2000" kern="1200" dirty="0" smtClean="0">
                <a:solidFill>
                  <a:srgbClr val="6DB344"/>
                </a:solidFill>
                <a:latin typeface="+mj-lt"/>
                <a:ea typeface="+mn-ea"/>
                <a:cs typeface="+mn-cs"/>
              </a:defRPr>
            </a:lvl3pPr>
            <a:lvl4pPr marL="0" indent="0">
              <a:buFontTx/>
              <a:buNone/>
              <a:defRPr lang="en-US" sz="2000" kern="1200" dirty="0" smtClean="0">
                <a:solidFill>
                  <a:srgbClr val="6DB344"/>
                </a:solidFill>
                <a:latin typeface="+mj-lt"/>
                <a:ea typeface="+mn-ea"/>
                <a:cs typeface="+mn-cs"/>
              </a:defRPr>
            </a:lvl4pPr>
            <a:lvl5pPr marL="0" indent="0">
              <a:buFontTx/>
              <a:buNone/>
              <a:defRPr lang="en-US" sz="2000" kern="1200" dirty="0" smtClean="0">
                <a:solidFill>
                  <a:srgbClr val="6DB344"/>
                </a:solidFill>
                <a:latin typeface="+mj-lt"/>
                <a:ea typeface="+mn-ea"/>
                <a:cs typeface="+mn-cs"/>
              </a:defRPr>
            </a:lvl5pPr>
          </a:lstStyle>
          <a:p>
            <a:pPr lvl="0"/>
            <a:r>
              <a:rPr lang="en-US" dirty="0" smtClean="0"/>
              <a:t>Date</a:t>
            </a:r>
            <a:endParaRPr lang="en-US" dirty="0"/>
          </a:p>
        </p:txBody>
      </p:sp>
      <p:sp>
        <p:nvSpPr>
          <p:cNvPr id="52" name="Rectangle 4"/>
          <p:cNvSpPr>
            <a:spLocks noChangeArrowheads="1"/>
          </p:cNvSpPr>
          <p:nvPr userDrawn="1"/>
        </p:nvSpPr>
        <p:spPr bwMode="ltGray">
          <a:xfrm>
            <a:off x="354129" y="6586247"/>
            <a:ext cx="4559499"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rgbClr val="C0C0C0"/>
                </a:solidFill>
                <a:latin typeface="+mj-lt"/>
              </a:rPr>
              <a:t>© 2013</a:t>
            </a:r>
            <a:r>
              <a:rPr lang="en-US" sz="600" baseline="0" dirty="0" smtClean="0">
                <a:solidFill>
                  <a:srgbClr val="C0C0C0"/>
                </a:solidFill>
                <a:latin typeface="+mj-lt"/>
              </a:rPr>
              <a:t>  </a:t>
            </a:r>
            <a:r>
              <a:rPr lang="en-US" sz="600" dirty="0" smtClean="0">
                <a:solidFill>
                  <a:srgbClr val="C0C0C0"/>
                </a:solidFill>
                <a:latin typeface="+mj-lt"/>
              </a:rPr>
              <a:t>Cisco and/or its affiliates. All rights reserved.</a:t>
            </a:r>
            <a:endParaRPr lang="en-US" sz="600" dirty="0">
              <a:solidFill>
                <a:srgbClr val="C0C0C0"/>
              </a:solidFill>
              <a:latin typeface="+mj-lt"/>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fill="hold" grpId="0" nodeType="withEffect">
                                  <p:stCondLst>
                                    <p:cond delay="3000"/>
                                  </p:stCondLst>
                                  <p:childTnLst>
                                    <p:animMotion origin="layout" path="M -4.44444E-6 4.81481E-6 L -4.44444E-6 0.65879 " pathEditMode="relative" rAng="0" ptsTypes="AA">
                                      <p:cBhvr>
                                        <p:cTn id="6" dur="8300" fill="hold"/>
                                        <p:tgtEl>
                                          <p:spTgt spid="28"/>
                                        </p:tgtEl>
                                        <p:attrNameLst>
                                          <p:attrName>ppt_x</p:attrName>
                                          <p:attrName>ppt_y</p:attrName>
                                        </p:attrNameLst>
                                      </p:cBhvr>
                                      <p:rCtr x="0" y="329"/>
                                    </p:animMotion>
                                  </p:childTnLst>
                                </p:cTn>
                              </p:par>
                              <p:par>
                                <p:cTn id="7" presetID="42" presetClass="path" presetSubtype="0" repeatCount="indefinite" accel="50000" decel="50000" fill="hold" grpId="0" nodeType="withEffect">
                                  <p:stCondLst>
                                    <p:cond delay="0"/>
                                  </p:stCondLst>
                                  <p:childTnLst>
                                    <p:animMotion origin="layout" path="M 2.77778E-6 1.85185E-6 L 2.77778E-6 0.99305 " pathEditMode="relative" rAng="0" ptsTypes="AA">
                                      <p:cBhvr>
                                        <p:cTn id="8" dur="10600" fill="hold"/>
                                        <p:tgtEl>
                                          <p:spTgt spid="29"/>
                                        </p:tgtEl>
                                        <p:attrNameLst>
                                          <p:attrName>ppt_x</p:attrName>
                                          <p:attrName>ppt_y</p:attrName>
                                        </p:attrNameLst>
                                      </p:cBhvr>
                                      <p:rCtr x="0" y="497"/>
                                    </p:animMotion>
                                  </p:childTnLst>
                                </p:cTn>
                              </p:par>
                              <p:par>
                                <p:cTn id="9" presetID="42" presetClass="path" presetSubtype="0" repeatCount="indefinite" accel="50000" decel="50000" fill="hold" grpId="0" nodeType="withEffect">
                                  <p:stCondLst>
                                    <p:cond delay="1100"/>
                                  </p:stCondLst>
                                  <p:endCondLst>
                                    <p:cond evt="onNext" delay="0">
                                      <p:tgtEl>
                                        <p:sldTgt/>
                                      </p:tgtEl>
                                    </p:cond>
                                  </p:endCondLst>
                                  <p:childTnLst>
                                    <p:animMotion origin="layout" path="M 1.94444E-6 0 L 1.94444E-6 -1.0081 " pathEditMode="relative" rAng="0" ptsTypes="AA">
                                      <p:cBhvr>
                                        <p:cTn id="10" dur="16400" fill="hold"/>
                                        <p:tgtEl>
                                          <p:spTgt spid="30"/>
                                        </p:tgtEl>
                                        <p:attrNameLst>
                                          <p:attrName>ppt_x</p:attrName>
                                          <p:attrName>ppt_y</p:attrName>
                                        </p:attrNameLst>
                                      </p:cBhvr>
                                      <p:rCtr x="0" y="-504"/>
                                    </p:animMotion>
                                  </p:childTnLst>
                                </p:cTn>
                              </p:par>
                              <p:par>
                                <p:cTn id="11" presetID="42" presetClass="path" presetSubtype="0" repeatCount="indefinite" accel="50000" decel="50000" fill="hold" grpId="0" nodeType="withEffect">
                                  <p:stCondLst>
                                    <p:cond delay="13700"/>
                                  </p:stCondLst>
                                  <p:childTnLst>
                                    <p:animMotion origin="layout" path="M 2.77778E-6 4.81481E-6 L 2.77778E-6 -0.34561 " pathEditMode="relative" rAng="0" ptsTypes="AA">
                                      <p:cBhvr>
                                        <p:cTn id="12" dur="10900" fill="hold"/>
                                        <p:tgtEl>
                                          <p:spTgt spid="31"/>
                                        </p:tgtEl>
                                        <p:attrNameLst>
                                          <p:attrName>ppt_x</p:attrName>
                                          <p:attrName>ppt_y</p:attrName>
                                        </p:attrNameLst>
                                      </p:cBhvr>
                                      <p:rCtr x="0" y="-173"/>
                                    </p:animMotion>
                                  </p:childTnLst>
                                </p:cTn>
                              </p:par>
                              <p:par>
                                <p:cTn id="13" presetID="42" presetClass="path" presetSubtype="0" repeatCount="indefinite" accel="50000" decel="50000" fill="hold" grpId="0" nodeType="withEffect">
                                  <p:stCondLst>
                                    <p:cond delay="0"/>
                                  </p:stCondLst>
                                  <p:childTnLst>
                                    <p:animMotion origin="layout" path="M -3.88889E-6 4.44444E-6 L -3.88889E-6 1.14467 " pathEditMode="relative" rAng="0" ptsTypes="AA">
                                      <p:cBhvr>
                                        <p:cTn id="14" dur="10400" fill="hold"/>
                                        <p:tgtEl>
                                          <p:spTgt spid="33"/>
                                        </p:tgtEl>
                                        <p:attrNameLst>
                                          <p:attrName>ppt_x</p:attrName>
                                          <p:attrName>ppt_y</p:attrName>
                                        </p:attrNameLst>
                                      </p:cBhvr>
                                      <p:rCtr x="0" y="572"/>
                                    </p:animMotion>
                                  </p:childTnLst>
                                </p:cTn>
                              </p:par>
                              <p:par>
                                <p:cTn id="15" presetID="42" presetClass="path" presetSubtype="0" repeatCount="indefinite" accel="50000" decel="50000" fill="hold" grpId="0" nodeType="withEffect">
                                  <p:stCondLst>
                                    <p:cond delay="700"/>
                                  </p:stCondLst>
                                  <p:childTnLst>
                                    <p:animMotion origin="layout" path="M 4.16667E-6 0.27476 L 4.16667E-6 -1.26019 " pathEditMode="relative" rAng="0" ptsTypes="AA">
                                      <p:cBhvr>
                                        <p:cTn id="16" dur="12100" fill="hold"/>
                                        <p:tgtEl>
                                          <p:spTgt spid="34"/>
                                        </p:tgtEl>
                                        <p:attrNameLst>
                                          <p:attrName>ppt_x</p:attrName>
                                          <p:attrName>ppt_y</p:attrName>
                                        </p:attrNameLst>
                                      </p:cBhvr>
                                      <p:rCtr x="0" y="-768"/>
                                    </p:animMotion>
                                  </p:childTnLst>
                                </p:cTn>
                              </p:par>
                              <p:par>
                                <p:cTn id="17" presetID="42" presetClass="path" presetSubtype="0" repeatCount="indefinite" accel="50000" decel="50000" autoRev="1" fill="hold" grpId="0" nodeType="withEffect">
                                  <p:stCondLst>
                                    <p:cond delay="3600"/>
                                  </p:stCondLst>
                                  <p:endCondLst>
                                    <p:cond evt="onNext" delay="0">
                                      <p:tgtEl>
                                        <p:sldTgt/>
                                      </p:tgtEl>
                                    </p:cond>
                                  </p:endCondLst>
                                  <p:childTnLst>
                                    <p:animMotion origin="layout" path="M 1.94444E-6 0 L 1.94444E-6 -1.0081 " pathEditMode="relative" rAng="0" ptsTypes="AA">
                                      <p:cBhvr>
                                        <p:cTn id="18" dur="8400" fill="hold"/>
                                        <p:tgtEl>
                                          <p:spTgt spid="35"/>
                                        </p:tgtEl>
                                        <p:attrNameLst>
                                          <p:attrName>ppt_x</p:attrName>
                                          <p:attrName>ppt_y</p:attrName>
                                        </p:attrNameLst>
                                      </p:cBhvr>
                                      <p:rCtr x="0" y="-504"/>
                                    </p:animMotion>
                                  </p:childTnLst>
                                </p:cTn>
                              </p:par>
                              <p:par>
                                <p:cTn id="19" presetID="42" presetClass="path" presetSubtype="0" repeatCount="indefinite" accel="50000" decel="50000" fill="hold" grpId="0" nodeType="withEffect">
                                  <p:stCondLst>
                                    <p:cond delay="500"/>
                                  </p:stCondLst>
                                  <p:childTnLst>
                                    <p:animMotion origin="layout" path="M 2.77778E-6 1.85185E-6 L 2.77778E-6 0.99305 " pathEditMode="relative" rAng="0" ptsTypes="AA">
                                      <p:cBhvr>
                                        <p:cTn id="20" dur="19500" fill="hold"/>
                                        <p:tgtEl>
                                          <p:spTgt spid="36"/>
                                        </p:tgtEl>
                                        <p:attrNameLst>
                                          <p:attrName>ppt_x</p:attrName>
                                          <p:attrName>ppt_y</p:attrName>
                                        </p:attrNameLst>
                                      </p:cBhvr>
                                      <p:rCtr x="0" y="497"/>
                                    </p:animMotion>
                                  </p:childTnLst>
                                </p:cTn>
                              </p:par>
                              <p:par>
                                <p:cTn id="21" presetID="42" presetClass="path" presetSubtype="0" repeatCount="indefinite" accel="50000" decel="50000" fill="hold" grpId="0" nodeType="withEffect">
                                  <p:stCondLst>
                                    <p:cond delay="6300"/>
                                  </p:stCondLst>
                                  <p:childTnLst>
                                    <p:animMotion origin="layout" path="M 2.77778E-6 1.85185E-6 L 2.77778E-6 0.99305 " pathEditMode="relative" rAng="0" ptsTypes="AA">
                                      <p:cBhvr>
                                        <p:cTn id="22" dur="8200" fill="hold"/>
                                        <p:tgtEl>
                                          <p:spTgt spid="37"/>
                                        </p:tgtEl>
                                        <p:attrNameLst>
                                          <p:attrName>ppt_x</p:attrName>
                                          <p:attrName>ppt_y</p:attrName>
                                        </p:attrNameLst>
                                      </p:cBhvr>
                                      <p:rCtr x="0" y="497"/>
                                    </p:animMotion>
                                  </p:childTnLst>
                                </p:cTn>
                              </p:par>
                              <p:par>
                                <p:cTn id="23" presetID="42" presetClass="path" presetSubtype="0" repeatCount="indefinite" accel="50000" decel="50000" fill="hold" grpId="0" nodeType="withEffect">
                                  <p:stCondLst>
                                    <p:cond delay="5700"/>
                                  </p:stCondLst>
                                  <p:endCondLst>
                                    <p:cond evt="onNext" delay="0">
                                      <p:tgtEl>
                                        <p:sldTgt/>
                                      </p:tgtEl>
                                    </p:cond>
                                  </p:endCondLst>
                                  <p:childTnLst>
                                    <p:animMotion origin="layout" path="M -4.72222E-6 -2.15822E-6 L -4.72222E-6 -1.32223 " pathEditMode="relative" rAng="0" ptsTypes="AA">
                                      <p:cBhvr>
                                        <p:cTn id="24" dur="11500" fill="hold"/>
                                        <p:tgtEl>
                                          <p:spTgt spid="38"/>
                                        </p:tgtEl>
                                        <p:attrNameLst>
                                          <p:attrName>ppt_x</p:attrName>
                                          <p:attrName>ppt_y</p:attrName>
                                        </p:attrNameLst>
                                      </p:cBhvr>
                                      <p:rCtr x="0" y="-661"/>
                                    </p:animMotion>
                                  </p:childTnLst>
                                </p:cTn>
                              </p:par>
                              <p:par>
                                <p:cTn id="25" presetID="42" presetClass="path" presetSubtype="0" repeatCount="indefinite" accel="50000" decel="50000" fill="hold" grpId="0" nodeType="withEffect">
                                  <p:stCondLst>
                                    <p:cond delay="1300"/>
                                  </p:stCondLst>
                                  <p:endCondLst>
                                    <p:cond evt="onNext" delay="0">
                                      <p:tgtEl>
                                        <p:sldTgt/>
                                      </p:tgtEl>
                                    </p:cond>
                                  </p:endCondLst>
                                  <p:childTnLst>
                                    <p:animMotion origin="layout" path="M 1.94444E-6 0 L 1.94444E-6 -1.0081 " pathEditMode="relative" rAng="0" ptsTypes="AA">
                                      <p:cBhvr>
                                        <p:cTn id="26" dur="7300" fill="hold"/>
                                        <p:tgtEl>
                                          <p:spTgt spid="39"/>
                                        </p:tgtEl>
                                        <p:attrNameLst>
                                          <p:attrName>ppt_x</p:attrName>
                                          <p:attrName>ppt_y</p:attrName>
                                        </p:attrNameLst>
                                      </p:cBhvr>
                                      <p:rCtr x="0" y="-504"/>
                                    </p:animMotion>
                                  </p:childTnLst>
                                </p:cTn>
                              </p:par>
                              <p:par>
                                <p:cTn id="27" presetID="42" presetClass="path" presetSubtype="0" repeatCount="indefinite" accel="50000" decel="50000" fill="hold" grpId="0" nodeType="withEffect">
                                  <p:stCondLst>
                                    <p:cond delay="5300"/>
                                  </p:stCondLst>
                                  <p:childTnLst>
                                    <p:animMotion origin="layout" path="M 2.77778E-6 1.85185E-6 L 2.77778E-6 0.99305 " pathEditMode="relative" rAng="0" ptsTypes="AA">
                                      <p:cBhvr>
                                        <p:cTn id="28" dur="15100" fill="hold"/>
                                        <p:tgtEl>
                                          <p:spTgt spid="41"/>
                                        </p:tgtEl>
                                        <p:attrNameLst>
                                          <p:attrName>ppt_x</p:attrName>
                                          <p:attrName>ppt_y</p:attrName>
                                        </p:attrNameLst>
                                      </p:cBhvr>
                                      <p:rCtr x="0" y="497"/>
                                    </p:animMotion>
                                  </p:childTnLst>
                                </p:cTn>
                              </p:par>
                              <p:par>
                                <p:cTn id="29" presetID="42" presetClass="path" presetSubtype="0" repeatCount="indefinite" accel="50000" decel="50000" fill="hold" grpId="0" nodeType="withEffect">
                                  <p:stCondLst>
                                    <p:cond delay="1000"/>
                                  </p:stCondLst>
                                  <p:childTnLst>
                                    <p:animMotion origin="layout" path="M 2.77778E-6 1.85185E-6 L 2.77778E-6 0.99305 " pathEditMode="relative" rAng="0" ptsTypes="AA">
                                      <p:cBhvr>
                                        <p:cTn id="30" dur="5000" fill="hold"/>
                                        <p:tgtEl>
                                          <p:spTgt spid="42"/>
                                        </p:tgtEl>
                                        <p:attrNameLst>
                                          <p:attrName>ppt_x</p:attrName>
                                          <p:attrName>ppt_y</p:attrName>
                                        </p:attrNameLst>
                                      </p:cBhvr>
                                      <p:rCtr x="0" y="497"/>
                                    </p:animMotion>
                                  </p:childTnLst>
                                </p:cTn>
                              </p:par>
                              <p:par>
                                <p:cTn id="31" presetID="27" presetClass="emph" presetSubtype="0" repeatCount="indefinite" fill="hold" grpId="0" nodeType="withEffect">
                                  <p:stCondLst>
                                    <p:cond delay="0"/>
                                  </p:stCondLst>
                                  <p:childTnLst>
                                    <p:animClr clrSpc="rgb" dir="cw">
                                      <p:cBhvr override="childStyle">
                                        <p:cTn id="32" dur="6650" autoRev="1" fill="hold"/>
                                        <p:tgtEl>
                                          <p:spTgt spid="45"/>
                                        </p:tgtEl>
                                        <p:attrNameLst>
                                          <p:attrName>style.color</p:attrName>
                                        </p:attrNameLst>
                                      </p:cBhvr>
                                      <p:to>
                                        <a:srgbClr val="60CCCC"/>
                                      </p:to>
                                    </p:animClr>
                                    <p:animClr clrSpc="rgb" dir="cw">
                                      <p:cBhvr>
                                        <p:cTn id="33" dur="6650" autoRev="1" fill="hold"/>
                                        <p:tgtEl>
                                          <p:spTgt spid="45"/>
                                        </p:tgtEl>
                                        <p:attrNameLst>
                                          <p:attrName>fillcolor</p:attrName>
                                        </p:attrNameLst>
                                      </p:cBhvr>
                                      <p:to>
                                        <a:srgbClr val="60CCCC"/>
                                      </p:to>
                                    </p:animClr>
                                    <p:set>
                                      <p:cBhvr>
                                        <p:cTn id="34" dur="6650" autoRev="1" fill="hold"/>
                                        <p:tgtEl>
                                          <p:spTgt spid="45"/>
                                        </p:tgtEl>
                                        <p:attrNameLst>
                                          <p:attrName>fill.type</p:attrName>
                                        </p:attrNameLst>
                                      </p:cBhvr>
                                      <p:to>
                                        <p:strVal val="solid"/>
                                      </p:to>
                                    </p:set>
                                    <p:set>
                                      <p:cBhvr>
                                        <p:cTn id="35" dur="6650" autoRev="1" fill="hold"/>
                                        <p:tgtEl>
                                          <p:spTgt spid="45"/>
                                        </p:tgtEl>
                                        <p:attrNameLst>
                                          <p:attrName>fill.on</p:attrName>
                                        </p:attrNameLst>
                                      </p:cBhvr>
                                      <p:to>
                                        <p:strVal val="true"/>
                                      </p:to>
                                    </p:set>
                                  </p:childTnLst>
                                </p:cTn>
                              </p:par>
                              <p:par>
                                <p:cTn id="36" presetID="27" presetClass="emph" presetSubtype="0" repeatCount="indefinite" fill="hold" grpId="0" nodeType="withEffect">
                                  <p:stCondLst>
                                    <p:cond delay="700"/>
                                  </p:stCondLst>
                                  <p:childTnLst>
                                    <p:animClr clrSpc="rgb" dir="cw">
                                      <p:cBhvr override="childStyle">
                                        <p:cTn id="37" dur="5350" autoRev="1" fill="hold"/>
                                        <p:tgtEl>
                                          <p:spTgt spid="46"/>
                                        </p:tgtEl>
                                        <p:attrNameLst>
                                          <p:attrName>style.color</p:attrName>
                                        </p:attrNameLst>
                                      </p:cBhvr>
                                      <p:to>
                                        <a:srgbClr val="60CCCC"/>
                                      </p:to>
                                    </p:animClr>
                                    <p:animClr clrSpc="rgb" dir="cw">
                                      <p:cBhvr>
                                        <p:cTn id="38" dur="5350" autoRev="1" fill="hold"/>
                                        <p:tgtEl>
                                          <p:spTgt spid="46"/>
                                        </p:tgtEl>
                                        <p:attrNameLst>
                                          <p:attrName>fillcolor</p:attrName>
                                        </p:attrNameLst>
                                      </p:cBhvr>
                                      <p:to>
                                        <a:srgbClr val="60CCCC"/>
                                      </p:to>
                                    </p:animClr>
                                    <p:set>
                                      <p:cBhvr>
                                        <p:cTn id="39" dur="5350" autoRev="1" fill="hold"/>
                                        <p:tgtEl>
                                          <p:spTgt spid="46"/>
                                        </p:tgtEl>
                                        <p:attrNameLst>
                                          <p:attrName>fill.type</p:attrName>
                                        </p:attrNameLst>
                                      </p:cBhvr>
                                      <p:to>
                                        <p:strVal val="solid"/>
                                      </p:to>
                                    </p:set>
                                    <p:set>
                                      <p:cBhvr>
                                        <p:cTn id="40" dur="5350" autoRev="1" fill="hold"/>
                                        <p:tgtEl>
                                          <p:spTgt spid="46"/>
                                        </p:tgtEl>
                                        <p:attrNameLst>
                                          <p:attrName>fill.on</p:attrName>
                                        </p:attrNameLst>
                                      </p:cBhvr>
                                      <p:to>
                                        <p:strVal val="true"/>
                                      </p:to>
                                    </p:set>
                                  </p:childTnLst>
                                </p:cTn>
                              </p:par>
                              <p:par>
                                <p:cTn id="41" presetID="27" presetClass="emph" presetSubtype="0" repeatCount="indefinite" fill="hold" grpId="0" nodeType="withEffect">
                                  <p:stCondLst>
                                    <p:cond delay="2100"/>
                                  </p:stCondLst>
                                  <p:childTnLst>
                                    <p:animClr clrSpc="rgb" dir="cw">
                                      <p:cBhvr override="childStyle">
                                        <p:cTn id="42" dur="6650" autoRev="1" fill="hold"/>
                                        <p:tgtEl>
                                          <p:spTgt spid="47"/>
                                        </p:tgtEl>
                                        <p:attrNameLst>
                                          <p:attrName>style.color</p:attrName>
                                        </p:attrNameLst>
                                      </p:cBhvr>
                                      <p:to>
                                        <a:srgbClr val="60CCCC"/>
                                      </p:to>
                                    </p:animClr>
                                    <p:animClr clrSpc="rgb" dir="cw">
                                      <p:cBhvr>
                                        <p:cTn id="43" dur="6650" autoRev="1" fill="hold"/>
                                        <p:tgtEl>
                                          <p:spTgt spid="47"/>
                                        </p:tgtEl>
                                        <p:attrNameLst>
                                          <p:attrName>fillcolor</p:attrName>
                                        </p:attrNameLst>
                                      </p:cBhvr>
                                      <p:to>
                                        <a:srgbClr val="60CCCC"/>
                                      </p:to>
                                    </p:animClr>
                                    <p:set>
                                      <p:cBhvr>
                                        <p:cTn id="44" dur="6650" autoRev="1" fill="hold"/>
                                        <p:tgtEl>
                                          <p:spTgt spid="47"/>
                                        </p:tgtEl>
                                        <p:attrNameLst>
                                          <p:attrName>fill.type</p:attrName>
                                        </p:attrNameLst>
                                      </p:cBhvr>
                                      <p:to>
                                        <p:strVal val="solid"/>
                                      </p:to>
                                    </p:set>
                                    <p:set>
                                      <p:cBhvr>
                                        <p:cTn id="45" dur="6650" autoRev="1" fill="hold"/>
                                        <p:tgtEl>
                                          <p:spTgt spid="4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6" grpId="0" animBg="1"/>
      <p:bldP spid="45" grpId="0" animBg="1"/>
      <p:bldP spid="33" grpId="0" animBg="1"/>
      <p:bldP spid="28" grpId="0" animBg="1"/>
      <p:bldP spid="29" grpId="0" animBg="1"/>
      <p:bldP spid="30" grpId="0" animBg="1"/>
      <p:bldP spid="31" grpId="0" animBg="1"/>
      <p:bldP spid="34" grpId="0" animBg="1"/>
      <p:bldP spid="35" grpId="0" animBg="1"/>
      <p:bldP spid="36" grpId="0" animBg="1"/>
      <p:bldP spid="37" grpId="0" animBg="1"/>
      <p:bldP spid="38" grpId="0" animBg="1"/>
      <p:bldP spid="39" grpId="0" animBg="1"/>
      <p:bldP spid="41" grpId="0" animBg="1"/>
      <p:bldP spid="42"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Slide White">
    <p:spTree>
      <p:nvGrpSpPr>
        <p:cNvPr id="1" name=""/>
        <p:cNvGrpSpPr/>
        <p:nvPr/>
      </p:nvGrpSpPr>
      <p:grpSpPr>
        <a:xfrm>
          <a:off x="0" y="0"/>
          <a:ext cx="0" cy="0"/>
          <a:chOff x="0" y="0"/>
          <a:chExt cx="0" cy="0"/>
        </a:xfrm>
      </p:grpSpPr>
      <p:pic>
        <p:nvPicPr>
          <p:cNvPr id="53" name="Picture 52" descr="segue texture.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44384" y="6381456"/>
            <a:ext cx="11300057" cy="163808"/>
          </a:xfrm>
          <a:prstGeom prst="rect">
            <a:avLst/>
          </a:prstGeom>
        </p:spPr>
      </p:pic>
      <p:sp>
        <p:nvSpPr>
          <p:cNvPr id="49" name="Rectangle 3"/>
          <p:cNvSpPr>
            <a:spLocks noChangeArrowheads="1"/>
          </p:cNvSpPr>
          <p:nvPr/>
        </p:nvSpPr>
        <p:spPr bwMode="hidden">
          <a:xfrm>
            <a:off x="0" y="0"/>
            <a:ext cx="12188825" cy="177800"/>
          </a:xfrm>
          <a:prstGeom prst="rect">
            <a:avLst/>
          </a:prstGeom>
          <a:solidFill>
            <a:schemeClr val="bg2"/>
          </a:solidFill>
          <a:ln w="25400" algn="ctr">
            <a:noFill/>
            <a:miter lim="800000"/>
            <a:headEnd/>
            <a:tailEnd/>
          </a:ln>
          <a:effectLst/>
        </p:spPr>
        <p:txBody>
          <a:bodyPr wrap="none" anchor="ctr"/>
          <a:lstStyle/>
          <a:p>
            <a:endParaRPr lang="en-US">
              <a:latin typeface="+mj-lt"/>
            </a:endParaRPr>
          </a:p>
        </p:txBody>
      </p:sp>
      <p:sp>
        <p:nvSpPr>
          <p:cNvPr id="85" name="Rectangle 84"/>
          <p:cNvSpPr/>
          <p:nvPr/>
        </p:nvSpPr>
        <p:spPr>
          <a:xfrm>
            <a:off x="0" y="2382"/>
            <a:ext cx="12168841" cy="6378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4" name="Rectangle 43"/>
          <p:cNvSpPr/>
          <p:nvPr userDrawn="1"/>
        </p:nvSpPr>
        <p:spPr>
          <a:xfrm>
            <a:off x="1" y="6545264"/>
            <a:ext cx="12168841" cy="312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8" name="Subtitle 2"/>
          <p:cNvSpPr>
            <a:spLocks noGrp="1"/>
          </p:cNvSpPr>
          <p:nvPr>
            <p:ph type="subTitle" idx="1" hasCustomPrompt="1"/>
          </p:nvPr>
        </p:nvSpPr>
        <p:spPr>
          <a:xfrm>
            <a:off x="315095" y="4464067"/>
            <a:ext cx="10813351" cy="384175"/>
          </a:xfrm>
        </p:spPr>
        <p:txBody>
          <a:bodyPr anchor="b" anchorCtr="0">
            <a:noAutofit/>
          </a:bodyPr>
          <a:lstStyle>
            <a:lvl1pPr marL="0" indent="0" algn="l">
              <a:buNone/>
              <a:defRPr lang="en-US" sz="2000" b="0" kern="1200" dirty="0">
                <a:solidFill>
                  <a:srgbClr val="6DB34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lvl="0" indent="0" algn="l" defTabSz="914400" rtl="0" eaLnBrk="1" latinLnBrk="0" hangingPunct="1">
              <a:lnSpc>
                <a:spcPct val="95000"/>
              </a:lnSpc>
              <a:spcBef>
                <a:spcPts val="1440"/>
              </a:spcBef>
              <a:buClr>
                <a:srgbClr val="92D050"/>
              </a:buClr>
              <a:buSzPct val="90000"/>
              <a:buFont typeface="Arial" pitchFamily="34" charset="0"/>
              <a:buNone/>
              <a:tabLst/>
            </a:pPr>
            <a:r>
              <a:rPr lang="en-US" dirty="0" smtClean="0"/>
              <a:t>Presenter Name</a:t>
            </a:r>
            <a:endParaRPr lang="en-US" dirty="0"/>
          </a:p>
        </p:txBody>
      </p:sp>
      <p:sp>
        <p:nvSpPr>
          <p:cNvPr id="50" name="Title 1"/>
          <p:cNvSpPr>
            <a:spLocks noGrp="1"/>
          </p:cNvSpPr>
          <p:nvPr>
            <p:ph type="ctrTitle" hasCustomPrompt="1"/>
          </p:nvPr>
        </p:nvSpPr>
        <p:spPr>
          <a:xfrm>
            <a:off x="295114" y="1248229"/>
            <a:ext cx="10813350" cy="2907239"/>
          </a:xfrm>
        </p:spPr>
        <p:txBody>
          <a:bodyPr/>
          <a:lstStyle>
            <a:lvl1pPr algn="l" defTabSz="914400" rtl="0" eaLnBrk="1" latinLnBrk="0" hangingPunct="1">
              <a:lnSpc>
                <a:spcPct val="90000"/>
              </a:lnSpc>
              <a:spcBef>
                <a:spcPct val="0"/>
              </a:spcBef>
              <a:buNone/>
              <a:defRPr lang="en-US" sz="6000" b="0" kern="1200" spc="0" baseline="0" dirty="0">
                <a:gradFill flip="none" rotWithShape="1">
                  <a:gsLst>
                    <a:gs pos="0">
                      <a:srgbClr val="55E6ED"/>
                    </a:gs>
                    <a:gs pos="80000">
                      <a:srgbClr val="009249"/>
                    </a:gs>
                  </a:gsLst>
                  <a:lin ang="12000000" scaled="0"/>
                  <a:tileRect/>
                </a:gradFill>
                <a:latin typeface="+mj-lt"/>
                <a:ea typeface="+mj-ea"/>
                <a:cs typeface="+mj-cs"/>
              </a:defRPr>
            </a:lvl1pPr>
          </a:lstStyle>
          <a:p>
            <a:r>
              <a:rPr lang="en-US" dirty="0" smtClean="0"/>
              <a:t>Presentation Title Goes Here</a:t>
            </a:r>
            <a:endParaRPr lang="en-US" dirty="0"/>
          </a:p>
        </p:txBody>
      </p:sp>
      <p:grpSp>
        <p:nvGrpSpPr>
          <p:cNvPr id="2" name="Group 67"/>
          <p:cNvGrpSpPr/>
          <p:nvPr userDrawn="1"/>
        </p:nvGrpSpPr>
        <p:grpSpPr>
          <a:xfrm>
            <a:off x="455613" y="301884"/>
            <a:ext cx="839969" cy="447811"/>
            <a:chOff x="609606" y="528528"/>
            <a:chExt cx="1444732" cy="763787"/>
          </a:xfrm>
          <a:gradFill flip="none" rotWithShape="1">
            <a:gsLst>
              <a:gs pos="11000">
                <a:schemeClr val="accent2"/>
              </a:gs>
              <a:gs pos="100000">
                <a:schemeClr val="accent5"/>
              </a:gs>
            </a:gsLst>
            <a:lin ang="2700000" scaled="1"/>
            <a:tileRect/>
          </a:gradFill>
        </p:grpSpPr>
        <p:sp>
          <p:nvSpPr>
            <p:cNvPr id="92" name="Rectangle 91"/>
            <p:cNvSpPr>
              <a:spLocks noChangeArrowheads="1"/>
            </p:cNvSpPr>
            <p:nvPr/>
          </p:nvSpPr>
          <p:spPr bwMode="black">
            <a:xfrm>
              <a:off x="1016583" y="1035671"/>
              <a:ext cx="65914" cy="249729"/>
            </a:xfrm>
            <a:prstGeom prst="rect">
              <a:avLst/>
            </a:prstGeom>
            <a:grpFill/>
            <a:ln w="9525">
              <a:noFill/>
              <a:miter lim="800000"/>
              <a:headEnd/>
              <a:tailEnd/>
            </a:ln>
          </p:spPr>
          <p:txBody>
            <a:bodyPr/>
            <a:lstStyle/>
            <a:p>
              <a:endParaRPr lang="en-US">
                <a:latin typeface="+mj-lt"/>
              </a:endParaRPr>
            </a:p>
          </p:txBody>
        </p:sp>
        <p:sp>
          <p:nvSpPr>
            <p:cNvPr id="93" name="Freeform 92"/>
            <p:cNvSpPr>
              <a:spLocks/>
            </p:cNvSpPr>
            <p:nvPr/>
          </p:nvSpPr>
          <p:spPr bwMode="black">
            <a:xfrm>
              <a:off x="1400565" y="1028755"/>
              <a:ext cx="190842" cy="263560"/>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a:latin typeface="+mj-lt"/>
              </a:endParaRPr>
            </a:p>
          </p:txBody>
        </p:sp>
        <p:sp>
          <p:nvSpPr>
            <p:cNvPr id="94" name="Freeform 93"/>
            <p:cNvSpPr>
              <a:spLocks/>
            </p:cNvSpPr>
            <p:nvPr/>
          </p:nvSpPr>
          <p:spPr bwMode="black">
            <a:xfrm>
              <a:off x="740666" y="1028755"/>
              <a:ext cx="190842" cy="263560"/>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a:latin typeface="+mj-lt"/>
              </a:endParaRPr>
            </a:p>
          </p:txBody>
        </p:sp>
        <p:sp>
          <p:nvSpPr>
            <p:cNvPr id="95" name="Freeform 94"/>
            <p:cNvSpPr>
              <a:spLocks noEditPoints="1"/>
            </p:cNvSpPr>
            <p:nvPr/>
          </p:nvSpPr>
          <p:spPr bwMode="black">
            <a:xfrm>
              <a:off x="1660386" y="1028755"/>
              <a:ext cx="262121" cy="263560"/>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a:latin typeface="+mj-lt"/>
              </a:endParaRPr>
            </a:p>
          </p:txBody>
        </p:sp>
        <p:sp>
          <p:nvSpPr>
            <p:cNvPr id="96" name="Freeform 95"/>
            <p:cNvSpPr>
              <a:spLocks/>
            </p:cNvSpPr>
            <p:nvPr/>
          </p:nvSpPr>
          <p:spPr bwMode="black">
            <a:xfrm>
              <a:off x="1167569" y="1028755"/>
              <a:ext cx="170915" cy="263560"/>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a:latin typeface="+mj-lt"/>
              </a:endParaRPr>
            </a:p>
          </p:txBody>
        </p:sp>
        <p:sp>
          <p:nvSpPr>
            <p:cNvPr id="97" name="Freeform 96"/>
            <p:cNvSpPr>
              <a:spLocks/>
            </p:cNvSpPr>
            <p:nvPr/>
          </p:nvSpPr>
          <p:spPr bwMode="black">
            <a:xfrm>
              <a:off x="609606" y="732922"/>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a:latin typeface="+mj-lt"/>
              </a:endParaRPr>
            </a:p>
          </p:txBody>
        </p:sp>
        <p:sp>
          <p:nvSpPr>
            <p:cNvPr id="98" name="Freeform 97"/>
            <p:cNvSpPr>
              <a:spLocks/>
            </p:cNvSpPr>
            <p:nvPr/>
          </p:nvSpPr>
          <p:spPr bwMode="black">
            <a:xfrm>
              <a:off x="783587" y="646860"/>
              <a:ext cx="62081" cy="214383"/>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a:latin typeface="+mj-lt"/>
              </a:endParaRPr>
            </a:p>
          </p:txBody>
        </p:sp>
        <p:sp>
          <p:nvSpPr>
            <p:cNvPr id="99" name="Freeform 98"/>
            <p:cNvSpPr>
              <a:spLocks/>
            </p:cNvSpPr>
            <p:nvPr/>
          </p:nvSpPr>
          <p:spPr bwMode="black">
            <a:xfrm>
              <a:off x="954502" y="528528"/>
              <a:ext cx="62081" cy="394956"/>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a:latin typeface="+mj-lt"/>
              </a:endParaRPr>
            </a:p>
          </p:txBody>
        </p:sp>
        <p:sp>
          <p:nvSpPr>
            <p:cNvPr id="100" name="Freeform 99"/>
            <p:cNvSpPr>
              <a:spLocks/>
            </p:cNvSpPr>
            <p:nvPr/>
          </p:nvSpPr>
          <p:spPr bwMode="black">
            <a:xfrm>
              <a:off x="1128481" y="646860"/>
              <a:ext cx="62081" cy="214383"/>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a:latin typeface="+mj-lt"/>
              </a:endParaRPr>
            </a:p>
          </p:txBody>
        </p:sp>
        <p:sp>
          <p:nvSpPr>
            <p:cNvPr id="105" name="Freeform 104"/>
            <p:cNvSpPr>
              <a:spLocks/>
            </p:cNvSpPr>
            <p:nvPr/>
          </p:nvSpPr>
          <p:spPr bwMode="black">
            <a:xfrm>
              <a:off x="1298630" y="732922"/>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a:latin typeface="+mj-lt"/>
              </a:endParaRPr>
            </a:p>
          </p:txBody>
        </p:sp>
        <p:sp>
          <p:nvSpPr>
            <p:cNvPr id="106" name="Freeform 105"/>
            <p:cNvSpPr>
              <a:spLocks/>
            </p:cNvSpPr>
            <p:nvPr/>
          </p:nvSpPr>
          <p:spPr bwMode="black">
            <a:xfrm>
              <a:off x="1472609" y="646860"/>
              <a:ext cx="62847" cy="214383"/>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a:latin typeface="+mj-lt"/>
              </a:endParaRPr>
            </a:p>
          </p:txBody>
        </p:sp>
        <p:sp>
          <p:nvSpPr>
            <p:cNvPr id="107" name="Freeform 106"/>
            <p:cNvSpPr>
              <a:spLocks/>
            </p:cNvSpPr>
            <p:nvPr/>
          </p:nvSpPr>
          <p:spPr bwMode="black">
            <a:xfrm>
              <a:off x="1646588" y="528528"/>
              <a:ext cx="62847" cy="394956"/>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a:latin typeface="+mj-lt"/>
              </a:endParaRPr>
            </a:p>
          </p:txBody>
        </p:sp>
        <p:sp>
          <p:nvSpPr>
            <p:cNvPr id="108" name="Freeform 107"/>
            <p:cNvSpPr>
              <a:spLocks/>
            </p:cNvSpPr>
            <p:nvPr/>
          </p:nvSpPr>
          <p:spPr bwMode="black">
            <a:xfrm>
              <a:off x="1817502" y="646864"/>
              <a:ext cx="62847" cy="214383"/>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a:latin typeface="+mj-lt"/>
              </a:endParaRPr>
            </a:p>
          </p:txBody>
        </p:sp>
        <p:sp>
          <p:nvSpPr>
            <p:cNvPr id="113" name="Freeform 112"/>
            <p:cNvSpPr>
              <a:spLocks/>
            </p:cNvSpPr>
            <p:nvPr/>
          </p:nvSpPr>
          <p:spPr bwMode="black">
            <a:xfrm>
              <a:off x="1991491" y="732927"/>
              <a:ext cx="62847"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a:latin typeface="+mj-lt"/>
              </a:endParaRPr>
            </a:p>
          </p:txBody>
        </p:sp>
      </p:grpSp>
      <p:sp>
        <p:nvSpPr>
          <p:cNvPr id="57" name="Rectangle 5"/>
          <p:cNvSpPr>
            <a:spLocks noChangeArrowheads="1"/>
          </p:cNvSpPr>
          <p:nvPr userDrawn="1"/>
        </p:nvSpPr>
        <p:spPr bwMode="ltGray">
          <a:xfrm>
            <a:off x="10640200" y="6584513"/>
            <a:ext cx="791023" cy="175257"/>
          </a:xfrm>
          <a:prstGeom prst="rect">
            <a:avLst/>
          </a:prstGeom>
          <a:noFill/>
          <a:ln w="9525">
            <a:noFill/>
            <a:miter lim="800000"/>
            <a:headEnd/>
            <a:tailEnd/>
          </a:ln>
          <a:effectLst/>
        </p:spPr>
        <p:txBody>
          <a:bodyPr wrap="none" lIns="82124" tIns="41061" rIns="82124" bIns="41061" anchor="b">
            <a:spAutoFit/>
          </a:bodyPr>
          <a:lstStyle/>
          <a:p>
            <a:pPr algn="r" defTabSz="814388">
              <a:lnSpc>
                <a:spcPct val="100000"/>
              </a:lnSpc>
            </a:pPr>
            <a:r>
              <a:rPr lang="en-US" sz="600" dirty="0">
                <a:solidFill>
                  <a:srgbClr val="C0C0C0"/>
                </a:solidFill>
                <a:latin typeface="+mj-lt"/>
              </a:rPr>
              <a:t>Cisco Confidential</a:t>
            </a:r>
          </a:p>
        </p:txBody>
      </p:sp>
      <p:sp>
        <p:nvSpPr>
          <p:cNvPr id="58" name="Rectangle 7"/>
          <p:cNvSpPr>
            <a:spLocks noChangeArrowheads="1"/>
          </p:cNvSpPr>
          <p:nvPr userDrawn="1"/>
        </p:nvSpPr>
        <p:spPr bwMode="ltGray">
          <a:xfrm>
            <a:off x="11578312" y="6580409"/>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rgbClr val="C0C0C0"/>
                </a:solidFill>
                <a:latin typeface="+mj-lt"/>
              </a:rPr>
              <a:pPr algn="r" defTabSz="814388">
                <a:lnSpc>
                  <a:spcPct val="100000"/>
                </a:lnSpc>
              </a:pPr>
              <a:t>‹#›</a:t>
            </a:fld>
            <a:endParaRPr lang="en-US" sz="600" dirty="0">
              <a:solidFill>
                <a:srgbClr val="C0C0C0"/>
              </a:solidFill>
              <a:latin typeface="+mj-lt"/>
            </a:endParaRPr>
          </a:p>
        </p:txBody>
      </p:sp>
      <p:sp>
        <p:nvSpPr>
          <p:cNvPr id="51" name="Text Placeholder 50"/>
          <p:cNvSpPr>
            <a:spLocks noGrp="1"/>
          </p:cNvSpPr>
          <p:nvPr>
            <p:ph type="body" sz="quarter" idx="10" hasCustomPrompt="1"/>
          </p:nvPr>
        </p:nvSpPr>
        <p:spPr>
          <a:xfrm>
            <a:off x="314325" y="4785927"/>
            <a:ext cx="10810875" cy="395288"/>
          </a:xfrm>
        </p:spPr>
        <p:txBody>
          <a:bodyPr/>
          <a:lstStyle>
            <a:lvl1pPr marL="0" indent="0">
              <a:buFontTx/>
              <a:buNone/>
              <a:defRPr lang="en-US" sz="1800" kern="1200" dirty="0" smtClean="0">
                <a:solidFill>
                  <a:srgbClr val="6DB344"/>
                </a:solidFill>
                <a:latin typeface="+mj-lt"/>
                <a:ea typeface="+mn-ea"/>
                <a:cs typeface="+mn-cs"/>
              </a:defRPr>
            </a:lvl1pPr>
            <a:lvl2pPr>
              <a:buFontTx/>
              <a:buNone/>
              <a:defRPr lang="en-US" sz="2000" kern="1200" dirty="0" smtClean="0">
                <a:solidFill>
                  <a:srgbClr val="6DB344"/>
                </a:solidFill>
                <a:latin typeface="+mj-lt"/>
                <a:ea typeface="+mn-ea"/>
                <a:cs typeface="+mn-cs"/>
              </a:defRPr>
            </a:lvl2pPr>
            <a:lvl3pPr>
              <a:buFontTx/>
              <a:buNone/>
              <a:defRPr lang="en-US" sz="2000" kern="1200" dirty="0" smtClean="0">
                <a:solidFill>
                  <a:srgbClr val="6DB344"/>
                </a:solidFill>
                <a:latin typeface="+mj-lt"/>
                <a:ea typeface="+mn-ea"/>
                <a:cs typeface="+mn-cs"/>
              </a:defRPr>
            </a:lvl3pPr>
            <a:lvl4pPr>
              <a:buFontTx/>
              <a:buNone/>
              <a:defRPr lang="en-US" sz="2000" kern="1200" dirty="0" smtClean="0">
                <a:solidFill>
                  <a:srgbClr val="6DB344"/>
                </a:solidFill>
                <a:latin typeface="+mj-lt"/>
                <a:ea typeface="+mn-ea"/>
                <a:cs typeface="+mn-cs"/>
              </a:defRPr>
            </a:lvl4pPr>
            <a:lvl5pPr>
              <a:buFontTx/>
              <a:buNone/>
              <a:defRPr lang="en-US" sz="2000" kern="1200" dirty="0" smtClean="0">
                <a:solidFill>
                  <a:srgbClr val="6DB344"/>
                </a:solidFill>
                <a:latin typeface="+mj-lt"/>
                <a:ea typeface="+mn-ea"/>
                <a:cs typeface="+mn-cs"/>
              </a:defRPr>
            </a:lvl5pPr>
          </a:lstStyle>
          <a:p>
            <a:pPr lvl="0"/>
            <a:r>
              <a:rPr lang="en-US" dirty="0" smtClean="0"/>
              <a:t>Presenter Title</a:t>
            </a:r>
            <a:endParaRPr lang="en-US" dirty="0"/>
          </a:p>
        </p:txBody>
      </p:sp>
      <p:sp>
        <p:nvSpPr>
          <p:cNvPr id="54" name="Text Placeholder 53"/>
          <p:cNvSpPr>
            <a:spLocks noGrp="1"/>
          </p:cNvSpPr>
          <p:nvPr>
            <p:ph type="body" sz="quarter" idx="11" hasCustomPrompt="1"/>
          </p:nvPr>
        </p:nvSpPr>
        <p:spPr>
          <a:xfrm>
            <a:off x="314325" y="5273675"/>
            <a:ext cx="10829925" cy="400050"/>
          </a:xfrm>
        </p:spPr>
        <p:txBody>
          <a:bodyPr/>
          <a:lstStyle>
            <a:lvl1pPr marL="0" indent="0">
              <a:buFontTx/>
              <a:buNone/>
              <a:defRPr lang="en-US" sz="1400" kern="1200" dirty="0" smtClean="0">
                <a:solidFill>
                  <a:srgbClr val="6DB344"/>
                </a:solidFill>
                <a:latin typeface="+mj-lt"/>
                <a:ea typeface="+mn-ea"/>
                <a:cs typeface="+mn-cs"/>
              </a:defRPr>
            </a:lvl1pPr>
            <a:lvl2pPr marL="0" indent="0">
              <a:buFontTx/>
              <a:buNone/>
              <a:defRPr lang="en-US" sz="2000" kern="1200" dirty="0" smtClean="0">
                <a:solidFill>
                  <a:srgbClr val="6DB344"/>
                </a:solidFill>
                <a:latin typeface="+mj-lt"/>
                <a:ea typeface="+mn-ea"/>
                <a:cs typeface="+mn-cs"/>
              </a:defRPr>
            </a:lvl2pPr>
            <a:lvl3pPr marL="0" indent="0">
              <a:buFontTx/>
              <a:buNone/>
              <a:defRPr lang="en-US" sz="2000" kern="1200" dirty="0" smtClean="0">
                <a:solidFill>
                  <a:srgbClr val="6DB344"/>
                </a:solidFill>
                <a:latin typeface="+mj-lt"/>
                <a:ea typeface="+mn-ea"/>
                <a:cs typeface="+mn-cs"/>
              </a:defRPr>
            </a:lvl3pPr>
            <a:lvl4pPr marL="0" indent="0">
              <a:buFontTx/>
              <a:buNone/>
              <a:defRPr lang="en-US" sz="2000" kern="1200" dirty="0" smtClean="0">
                <a:solidFill>
                  <a:srgbClr val="6DB344"/>
                </a:solidFill>
                <a:latin typeface="+mj-lt"/>
                <a:ea typeface="+mn-ea"/>
                <a:cs typeface="+mn-cs"/>
              </a:defRPr>
            </a:lvl4pPr>
            <a:lvl5pPr marL="0" indent="0">
              <a:buFontTx/>
              <a:buNone/>
              <a:defRPr lang="en-US" sz="2000" kern="1200" dirty="0" smtClean="0">
                <a:solidFill>
                  <a:srgbClr val="6DB344"/>
                </a:solidFill>
                <a:latin typeface="+mj-lt"/>
                <a:ea typeface="+mn-ea"/>
                <a:cs typeface="+mn-cs"/>
              </a:defRPr>
            </a:lvl5pPr>
          </a:lstStyle>
          <a:p>
            <a:pPr lvl="0"/>
            <a:r>
              <a:rPr lang="en-US" dirty="0" smtClean="0"/>
              <a:t>Date</a:t>
            </a:r>
            <a:endParaRPr lang="en-US" dirty="0"/>
          </a:p>
        </p:txBody>
      </p:sp>
      <p:sp>
        <p:nvSpPr>
          <p:cNvPr id="28" name="Rectangle 4"/>
          <p:cNvSpPr>
            <a:spLocks noChangeArrowheads="1"/>
          </p:cNvSpPr>
          <p:nvPr userDrawn="1"/>
        </p:nvSpPr>
        <p:spPr bwMode="ltGray">
          <a:xfrm>
            <a:off x="354129" y="6586247"/>
            <a:ext cx="4559499"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rgbClr val="C0C0C0"/>
                </a:solidFill>
                <a:latin typeface="+mj-lt"/>
              </a:rPr>
              <a:t>© 2013</a:t>
            </a:r>
            <a:r>
              <a:rPr lang="en-US" sz="600" baseline="0" dirty="0" smtClean="0">
                <a:solidFill>
                  <a:srgbClr val="C0C0C0"/>
                </a:solidFill>
                <a:latin typeface="+mj-lt"/>
              </a:rPr>
              <a:t>  </a:t>
            </a:r>
            <a:r>
              <a:rPr lang="en-US" sz="600" dirty="0" smtClean="0">
                <a:solidFill>
                  <a:srgbClr val="C0C0C0"/>
                </a:solidFill>
                <a:latin typeface="+mj-lt"/>
              </a:rPr>
              <a:t>Cisco and/or its affiliates. All rights reserved.</a:t>
            </a:r>
            <a:endParaRPr lang="en-US" sz="600" dirty="0">
              <a:solidFill>
                <a:srgbClr val="C0C0C0"/>
              </a:solidFill>
              <a:latin typeface="+mj-lt"/>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animated gradient">
    <p:spTree>
      <p:nvGrpSpPr>
        <p:cNvPr id="1" name=""/>
        <p:cNvGrpSpPr/>
        <p:nvPr/>
      </p:nvGrpSpPr>
      <p:grpSpPr>
        <a:xfrm>
          <a:off x="0" y="0"/>
          <a:ext cx="0" cy="0"/>
          <a:chOff x="0" y="0"/>
          <a:chExt cx="0" cy="0"/>
        </a:xfrm>
      </p:grpSpPr>
      <p:pic>
        <p:nvPicPr>
          <p:cNvPr id="35"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6929" y="0"/>
            <a:ext cx="12205754" cy="6858000"/>
          </a:xfrm>
          <a:prstGeom prst="rect">
            <a:avLst/>
          </a:prstGeom>
          <a:noFill/>
        </p:spPr>
      </p:pic>
      <p:sp>
        <p:nvSpPr>
          <p:cNvPr id="29" name="Rounded Rectangle 28"/>
          <p:cNvSpPr/>
          <p:nvPr/>
        </p:nvSpPr>
        <p:spPr>
          <a:xfrm>
            <a:off x="2430699" y="-3570592"/>
            <a:ext cx="2305719" cy="14014174"/>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0" name="Rounded Rectangle 29"/>
          <p:cNvSpPr/>
          <p:nvPr/>
        </p:nvSpPr>
        <p:spPr>
          <a:xfrm>
            <a:off x="0" y="-637720"/>
            <a:ext cx="2305719" cy="8148430"/>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1" name="Rounded Rectangle 30"/>
          <p:cNvSpPr/>
          <p:nvPr/>
        </p:nvSpPr>
        <p:spPr>
          <a:xfrm rot="10800000">
            <a:off x="1351370" y="4248605"/>
            <a:ext cx="2305719"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j-lt"/>
              <a:ea typeface="+mn-ea"/>
              <a:cs typeface="+mn-cs"/>
            </a:endParaRPr>
          </a:p>
        </p:txBody>
      </p:sp>
      <p:sp>
        <p:nvSpPr>
          <p:cNvPr id="32" name="Rounded Rectangle 31"/>
          <p:cNvSpPr/>
          <p:nvPr userDrawn="1"/>
        </p:nvSpPr>
        <p:spPr>
          <a:xfrm>
            <a:off x="8778358" y="-2913279"/>
            <a:ext cx="2305719"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3" name="Rounded Rectangle 32"/>
          <p:cNvSpPr/>
          <p:nvPr userDrawn="1"/>
        </p:nvSpPr>
        <p:spPr>
          <a:xfrm>
            <a:off x="10804454" y="5699195"/>
            <a:ext cx="2305719"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4" name="Rounded Rectangle 33"/>
          <p:cNvSpPr/>
          <p:nvPr/>
        </p:nvSpPr>
        <p:spPr>
          <a:xfrm rot="10800000">
            <a:off x="4047043" y="1516172"/>
            <a:ext cx="2305719"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p:cNvSpPr>
            <a:spLocks noGrp="1"/>
          </p:cNvSpPr>
          <p:nvPr>
            <p:ph type="ctrTitle" hasCustomPrompt="1"/>
          </p:nvPr>
        </p:nvSpPr>
        <p:spPr>
          <a:xfrm>
            <a:off x="295114" y="1236690"/>
            <a:ext cx="10813350" cy="2918779"/>
          </a:xfrm>
        </p:spPr>
        <p:txBody>
          <a:bodyPr/>
          <a:lstStyle>
            <a:lvl1pPr>
              <a:lnSpc>
                <a:spcPct val="90000"/>
              </a:lnSpc>
              <a:defRPr sz="6000" b="0" spc="0" baseline="0">
                <a:solidFill>
                  <a:schemeClr val="bg1"/>
                </a:solidFill>
                <a:latin typeface="+mj-lt"/>
              </a:defRPr>
            </a:lvl1pPr>
          </a:lstStyle>
          <a:p>
            <a:r>
              <a:rPr lang="en-US" dirty="0" smtClean="0"/>
              <a:t>Presentation Title Goes Here</a:t>
            </a:r>
            <a:endParaRPr lang="en-US" dirty="0"/>
          </a:p>
        </p:txBody>
      </p:sp>
      <p:sp>
        <p:nvSpPr>
          <p:cNvPr id="3" name="Subtitle 2"/>
          <p:cNvSpPr>
            <a:spLocks noGrp="1"/>
          </p:cNvSpPr>
          <p:nvPr>
            <p:ph type="subTitle" idx="1" hasCustomPrompt="1"/>
          </p:nvPr>
        </p:nvSpPr>
        <p:spPr>
          <a:xfrm>
            <a:off x="315095" y="4464069"/>
            <a:ext cx="10813351" cy="384175"/>
          </a:xfrm>
        </p:spPr>
        <p:txBody>
          <a:bodyPr anchor="b" anchorCtr="0">
            <a:noAutofit/>
          </a:bodyPr>
          <a:lstStyle>
            <a:lvl1pPr marL="0" indent="0" algn="l">
              <a:buNone/>
              <a:defRPr sz="2000" b="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a:t>
            </a:r>
            <a:endParaRPr lang="en-US" dirty="0"/>
          </a:p>
        </p:txBody>
      </p:sp>
      <p:sp>
        <p:nvSpPr>
          <p:cNvPr id="58" name="Rectangle 5"/>
          <p:cNvSpPr>
            <a:spLocks noChangeArrowheads="1"/>
          </p:cNvSpPr>
          <p:nvPr/>
        </p:nvSpPr>
        <p:spPr bwMode="ltGray">
          <a:xfrm>
            <a:off x="10640200" y="6584513"/>
            <a:ext cx="791023" cy="175257"/>
          </a:xfrm>
          <a:prstGeom prst="rect">
            <a:avLst/>
          </a:prstGeom>
          <a:noFill/>
          <a:ln w="9525">
            <a:noFill/>
            <a:miter lim="800000"/>
            <a:headEnd/>
            <a:tailEnd/>
          </a:ln>
          <a:effectLst/>
        </p:spPr>
        <p:txBody>
          <a:bodyPr wrap="none" lIns="82124" tIns="41061" rIns="82124" bIns="41061" anchor="b">
            <a:spAutoFit/>
          </a:bodyPr>
          <a:lstStyle/>
          <a:p>
            <a:pPr algn="r" defTabSz="814388">
              <a:lnSpc>
                <a:spcPct val="100000"/>
              </a:lnSpc>
            </a:pPr>
            <a:r>
              <a:rPr lang="en-US" sz="600" dirty="0">
                <a:solidFill>
                  <a:schemeClr val="bg2"/>
                </a:solidFill>
                <a:latin typeface="+mj-lt"/>
              </a:rPr>
              <a:t>Cisco Confidential</a:t>
            </a:r>
          </a:p>
        </p:txBody>
      </p:sp>
      <p:grpSp>
        <p:nvGrpSpPr>
          <p:cNvPr id="53" name="Group 5"/>
          <p:cNvGrpSpPr>
            <a:grpSpLocks/>
          </p:cNvGrpSpPr>
          <p:nvPr userDrawn="1"/>
        </p:nvGrpSpPr>
        <p:grpSpPr bwMode="auto">
          <a:xfrm>
            <a:off x="455613" y="304800"/>
            <a:ext cx="841815" cy="447676"/>
            <a:chOff x="384" y="331"/>
            <a:chExt cx="912" cy="485"/>
          </a:xfrm>
        </p:grpSpPr>
        <p:sp>
          <p:nvSpPr>
            <p:cNvPr id="54" name="AutoShape 6"/>
            <p:cNvSpPr>
              <a:spLocks noChangeAspect="1" noChangeArrowheads="1" noTextEdit="1"/>
            </p:cNvSpPr>
            <p:nvPr/>
          </p:nvSpPr>
          <p:spPr bwMode="invGray">
            <a:xfrm>
              <a:off x="384" y="331"/>
              <a:ext cx="912" cy="485"/>
            </a:xfrm>
            <a:prstGeom prst="rect">
              <a:avLst/>
            </a:prstGeom>
            <a:noFill/>
            <a:ln w="9525">
              <a:noFill/>
              <a:miter lim="800000"/>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55" name="Rectangle 7"/>
            <p:cNvSpPr>
              <a:spLocks noChangeArrowheads="1"/>
            </p:cNvSpPr>
            <p:nvPr/>
          </p:nvSpPr>
          <p:spPr bwMode="invGray">
            <a:xfrm>
              <a:off x="640" y="652"/>
              <a:ext cx="42" cy="158"/>
            </a:xfrm>
            <a:prstGeom prst="rect">
              <a:avLst/>
            </a:prstGeom>
            <a:solidFill>
              <a:srgbClr val="FFFFFF"/>
            </a:solidFill>
            <a:ln w="9525">
              <a:noFill/>
              <a:miter lim="800000"/>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56" name="Freeform 8"/>
            <p:cNvSpPr>
              <a:spLocks/>
            </p:cNvSpPr>
            <p:nvPr/>
          </p:nvSpPr>
          <p:spPr bwMode="invGray">
            <a:xfrm>
              <a:off x="882" y="648"/>
              <a:ext cx="120" cy="166"/>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57" name="Freeform 9"/>
            <p:cNvSpPr>
              <a:spLocks/>
            </p:cNvSpPr>
            <p:nvPr/>
          </p:nvSpPr>
          <p:spPr bwMode="invGray">
            <a:xfrm>
              <a:off x="467" y="648"/>
              <a:ext cx="120" cy="166"/>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60" name="Freeform 10"/>
            <p:cNvSpPr>
              <a:spLocks noEditPoints="1"/>
            </p:cNvSpPr>
            <p:nvPr/>
          </p:nvSpPr>
          <p:spPr bwMode="invGray">
            <a:xfrm>
              <a:off x="1046" y="648"/>
              <a:ext cx="165" cy="166"/>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61" name="Freeform 11"/>
            <p:cNvSpPr>
              <a:spLocks/>
            </p:cNvSpPr>
            <p:nvPr/>
          </p:nvSpPr>
          <p:spPr bwMode="invGray">
            <a:xfrm>
              <a:off x="735" y="648"/>
              <a:ext cx="108" cy="166"/>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62" name="Freeform 12"/>
            <p:cNvSpPr>
              <a:spLocks/>
            </p:cNvSpPr>
            <p:nvPr/>
          </p:nvSpPr>
          <p:spPr bwMode="invGray">
            <a:xfrm>
              <a:off x="384" y="462"/>
              <a:ext cx="39" cy="81"/>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63" name="Freeform 13"/>
            <p:cNvSpPr>
              <a:spLocks/>
            </p:cNvSpPr>
            <p:nvPr/>
          </p:nvSpPr>
          <p:spPr bwMode="invGray">
            <a:xfrm>
              <a:off x="494" y="407"/>
              <a:ext cx="39" cy="136"/>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78" name="Freeform 14"/>
            <p:cNvSpPr>
              <a:spLocks/>
            </p:cNvSpPr>
            <p:nvPr/>
          </p:nvSpPr>
          <p:spPr bwMode="invGray">
            <a:xfrm>
              <a:off x="601" y="333"/>
              <a:ext cx="39" cy="249"/>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79" name="Freeform 15"/>
            <p:cNvSpPr>
              <a:spLocks/>
            </p:cNvSpPr>
            <p:nvPr/>
          </p:nvSpPr>
          <p:spPr bwMode="invGray">
            <a:xfrm>
              <a:off x="711" y="407"/>
              <a:ext cx="39" cy="136"/>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80" name="Freeform 16"/>
            <p:cNvSpPr>
              <a:spLocks/>
            </p:cNvSpPr>
            <p:nvPr/>
          </p:nvSpPr>
          <p:spPr bwMode="invGray">
            <a:xfrm>
              <a:off x="818" y="462"/>
              <a:ext cx="42" cy="81"/>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81" name="Freeform 17"/>
            <p:cNvSpPr>
              <a:spLocks/>
            </p:cNvSpPr>
            <p:nvPr/>
          </p:nvSpPr>
          <p:spPr bwMode="invGray">
            <a:xfrm>
              <a:off x="928" y="407"/>
              <a:ext cx="39" cy="136"/>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82" name="Freeform 18"/>
            <p:cNvSpPr>
              <a:spLocks/>
            </p:cNvSpPr>
            <p:nvPr/>
          </p:nvSpPr>
          <p:spPr bwMode="invGray">
            <a:xfrm>
              <a:off x="1037" y="333"/>
              <a:ext cx="40" cy="249"/>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83" name="Freeform 19"/>
            <p:cNvSpPr>
              <a:spLocks/>
            </p:cNvSpPr>
            <p:nvPr/>
          </p:nvSpPr>
          <p:spPr bwMode="invGray">
            <a:xfrm>
              <a:off x="1145" y="407"/>
              <a:ext cx="39" cy="136"/>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84" name="Freeform 20"/>
            <p:cNvSpPr>
              <a:spLocks/>
            </p:cNvSpPr>
            <p:nvPr/>
          </p:nvSpPr>
          <p:spPr bwMode="invGray">
            <a:xfrm>
              <a:off x="1254" y="462"/>
              <a:ext cx="40" cy="81"/>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grpSp>
      <p:sp>
        <p:nvSpPr>
          <p:cNvPr id="37" name="Rectangle 4"/>
          <p:cNvSpPr>
            <a:spLocks noChangeArrowheads="1"/>
          </p:cNvSpPr>
          <p:nvPr userDrawn="1"/>
        </p:nvSpPr>
        <p:spPr bwMode="ltGray">
          <a:xfrm>
            <a:off x="354129" y="6586247"/>
            <a:ext cx="4559499"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chemeClr val="bg2"/>
                </a:solidFill>
                <a:latin typeface="+mj-lt"/>
              </a:rPr>
              <a:t>© 2013</a:t>
            </a:r>
            <a:r>
              <a:rPr lang="en-US" sz="600" baseline="0" dirty="0" smtClean="0">
                <a:solidFill>
                  <a:schemeClr val="bg2"/>
                </a:solidFill>
                <a:latin typeface="+mj-lt"/>
              </a:rPr>
              <a:t>  </a:t>
            </a:r>
            <a:r>
              <a:rPr lang="en-US" sz="600" dirty="0" smtClean="0">
                <a:solidFill>
                  <a:schemeClr val="bg2"/>
                </a:solidFill>
                <a:latin typeface="+mj-lt"/>
              </a:rPr>
              <a:t>Cisco and/or its affiliates. All rights reserved.</a:t>
            </a:r>
            <a:endParaRPr lang="en-US" sz="600" dirty="0">
              <a:solidFill>
                <a:schemeClr val="bg2"/>
              </a:solidFill>
              <a:latin typeface="+mj-lt"/>
            </a:endParaRPr>
          </a:p>
        </p:txBody>
      </p:sp>
      <p:sp>
        <p:nvSpPr>
          <p:cNvPr id="38" name="Rectangle 7"/>
          <p:cNvSpPr>
            <a:spLocks noChangeArrowheads="1"/>
          </p:cNvSpPr>
          <p:nvPr userDrawn="1"/>
        </p:nvSpPr>
        <p:spPr bwMode="ltGray">
          <a:xfrm>
            <a:off x="11578312" y="6580409"/>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chemeClr val="bg2"/>
                </a:solidFill>
                <a:latin typeface="+mj-lt"/>
              </a:rPr>
              <a:pPr algn="r" defTabSz="814388">
                <a:lnSpc>
                  <a:spcPct val="100000"/>
                </a:lnSpc>
              </a:pPr>
              <a:t>‹#›</a:t>
            </a:fld>
            <a:endParaRPr lang="en-US" sz="600" dirty="0">
              <a:solidFill>
                <a:schemeClr val="bg2"/>
              </a:solidFill>
              <a:latin typeface="+mj-lt"/>
            </a:endParaRPr>
          </a:p>
        </p:txBody>
      </p:sp>
      <p:sp>
        <p:nvSpPr>
          <p:cNvPr id="39" name="Text Placeholder 38"/>
          <p:cNvSpPr>
            <a:spLocks noGrp="1"/>
          </p:cNvSpPr>
          <p:nvPr>
            <p:ph type="body" sz="quarter" idx="10" hasCustomPrompt="1"/>
          </p:nvPr>
        </p:nvSpPr>
        <p:spPr>
          <a:xfrm>
            <a:off x="314325" y="4782757"/>
            <a:ext cx="10814050" cy="384175"/>
          </a:xfrm>
        </p:spPr>
        <p:txBody>
          <a:bodyPr/>
          <a:lstStyle>
            <a:lvl1pPr marL="0" indent="0">
              <a:buFontTx/>
              <a:buNone/>
              <a:defRPr lang="en-US" sz="1800" kern="1200" dirty="0" smtClean="0">
                <a:solidFill>
                  <a:schemeClr val="bg1"/>
                </a:solidFill>
                <a:latin typeface="+mj-lt"/>
                <a:ea typeface="+mn-ea"/>
                <a:cs typeface="+mn-cs"/>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US" dirty="0" smtClean="0"/>
              <a:t>Presenter Title</a:t>
            </a:r>
            <a:endParaRPr lang="en-US" dirty="0"/>
          </a:p>
        </p:txBody>
      </p:sp>
      <p:sp>
        <p:nvSpPr>
          <p:cNvPr id="41" name="Text Placeholder 40"/>
          <p:cNvSpPr>
            <a:spLocks noGrp="1"/>
          </p:cNvSpPr>
          <p:nvPr>
            <p:ph type="body" sz="quarter" idx="11" hasCustomPrompt="1"/>
          </p:nvPr>
        </p:nvSpPr>
        <p:spPr>
          <a:xfrm>
            <a:off x="314325" y="5273251"/>
            <a:ext cx="10814050" cy="384175"/>
          </a:xfrm>
        </p:spPr>
        <p:txBody>
          <a:bodyPr/>
          <a:lstStyle>
            <a:lvl1pPr marL="0" indent="0">
              <a:buFontTx/>
              <a:buNone/>
              <a:defRPr lang="en-US" sz="1400" kern="1200" dirty="0" smtClean="0">
                <a:solidFill>
                  <a:schemeClr val="bg1"/>
                </a:solidFill>
                <a:latin typeface="+mj-lt"/>
                <a:ea typeface="+mn-ea"/>
                <a:cs typeface="+mn-cs"/>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US" dirty="0" smtClean="0"/>
              <a:t>Date</a:t>
            </a:r>
            <a:endParaRPr lang="en-US" dirty="0"/>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repeatCount="indefinite" accel="50000" decel="50000" autoRev="1" fill="remove" grpId="0" nodeType="withEffect">
                                  <p:stCondLst>
                                    <p:cond delay="1500"/>
                                  </p:stCondLst>
                                  <p:childTnLst>
                                    <p:animMotion origin="layout" path="M -2.77778E-6 -2.22045E-16 L -2.77778E-6 -1.425 " pathEditMode="fixed" rAng="0" ptsTypes="AA">
                                      <p:cBhvr>
                                        <p:cTn id="6" dur="4500" fill="hold"/>
                                        <p:tgtEl>
                                          <p:spTgt spid="33"/>
                                        </p:tgtEl>
                                        <p:attrNameLst>
                                          <p:attrName>ppt_x</p:attrName>
                                          <p:attrName>ppt_y</p:attrName>
                                        </p:attrNameLst>
                                      </p:cBhvr>
                                      <p:rCtr x="0" y="-712"/>
                                    </p:animMotion>
                                  </p:childTnLst>
                                </p:cTn>
                              </p:par>
                              <p:par>
                                <p:cTn id="7" presetID="42" presetClass="path" presetSubtype="0" repeatCount="indefinite" accel="50000" decel="50000" autoRev="1" fill="hold" grpId="0" nodeType="withEffect">
                                  <p:stCondLst>
                                    <p:cond delay="0"/>
                                  </p:stCondLst>
                                  <p:childTnLst>
                                    <p:animMotion origin="layout" path="M 3.05556E-6 -2.96296E-6 L 3.05556E-6 0.88611 " pathEditMode="fixed" rAng="0" ptsTypes="AA">
                                      <p:cBhvr>
                                        <p:cTn id="8" dur="4500" fill="hold"/>
                                        <p:tgtEl>
                                          <p:spTgt spid="32"/>
                                        </p:tgtEl>
                                        <p:attrNameLst>
                                          <p:attrName>ppt_x</p:attrName>
                                          <p:attrName>ppt_y</p:attrName>
                                        </p:attrNameLst>
                                      </p:cBhvr>
                                      <p:rCtr x="0" y="443"/>
                                    </p:animMotion>
                                  </p:childTnLst>
                                </p:cTn>
                              </p:par>
                              <p:par>
                                <p:cTn id="9" presetID="64" presetClass="path" presetSubtype="0" repeatCount="indefinite" accel="50000" decel="50000" autoRev="1" fill="hold" grpId="0" nodeType="withEffect">
                                  <p:stCondLst>
                                    <p:cond delay="1400"/>
                                  </p:stCondLst>
                                  <p:childTnLst>
                                    <p:animMotion origin="layout" path="M -2.5E-6 3.7037E-6 L -2.5E-6 -1.33195 " pathEditMode="fixed" rAng="0" ptsTypes="AA">
                                      <p:cBhvr>
                                        <p:cTn id="10" dur="4500" fill="hold"/>
                                        <p:tgtEl>
                                          <p:spTgt spid="34"/>
                                        </p:tgtEl>
                                        <p:attrNameLst>
                                          <p:attrName>ppt_x</p:attrName>
                                          <p:attrName>ppt_y</p:attrName>
                                        </p:attrNameLst>
                                      </p:cBhvr>
                                      <p:rCtr x="0" y="-666"/>
                                    </p:animMotion>
                                  </p:childTnLst>
                                </p:cTn>
                              </p:par>
                              <p:par>
                                <p:cTn id="11" presetID="64" presetClass="path" presetSubtype="0" repeatCount="indefinite" accel="50000" decel="50000" autoRev="1" fill="hold" grpId="0" nodeType="withEffect">
                                  <p:stCondLst>
                                    <p:cond delay="3600"/>
                                  </p:stCondLst>
                                  <p:childTnLst>
                                    <p:animMotion origin="layout" path="M -1.94444E-6 4.07407E-6 L -1.94444E-6 -1.42084 " pathEditMode="fixed" rAng="0" ptsTypes="AA">
                                      <p:cBhvr>
                                        <p:cTn id="12" dur="4500" fill="hold"/>
                                        <p:tgtEl>
                                          <p:spTgt spid="31"/>
                                        </p:tgtEl>
                                        <p:attrNameLst>
                                          <p:attrName>ppt_x</p:attrName>
                                          <p:attrName>ppt_y</p:attrName>
                                        </p:attrNameLst>
                                      </p:cBhvr>
                                      <p:rCtr x="0" y="-710"/>
                                    </p:animMotion>
                                  </p:childTnLst>
                                </p:cTn>
                              </p:par>
                              <p:par>
                                <p:cTn id="13" presetID="42" presetClass="path" presetSubtype="0" repeatCount="indefinite" accel="50000" decel="50000" autoRev="1" fill="hold" grpId="0" nodeType="withEffect">
                                  <p:stCondLst>
                                    <p:cond delay="900"/>
                                  </p:stCondLst>
                                  <p:childTnLst>
                                    <p:animMotion origin="layout" path="M 1.94444E-6 4.07407E-6 L 1.94444E-6 0.81944 " pathEditMode="fixed" rAng="0" ptsTypes="AA">
                                      <p:cBhvr>
                                        <p:cTn id="14" dur="4500" fill="hold"/>
                                        <p:tgtEl>
                                          <p:spTgt spid="30"/>
                                        </p:tgtEl>
                                        <p:attrNameLst>
                                          <p:attrName>ppt_x</p:attrName>
                                          <p:attrName>ppt_y</p:attrName>
                                        </p:attrNameLst>
                                      </p:cBhvr>
                                      <p:rCtr x="0" y="410"/>
                                    </p:animMotion>
                                  </p:childTnLst>
                                </p:cTn>
                              </p:par>
                              <p:par>
                                <p:cTn id="15" presetID="42" presetClass="path" presetSubtype="0" repeatCount="indefinite" accel="50000" decel="50000" autoRev="1" fill="hold" grpId="0" nodeType="withEffect">
                                  <p:stCondLst>
                                    <p:cond delay="2800"/>
                                  </p:stCondLst>
                                  <p:childTnLst>
                                    <p:animMotion origin="layout" path="M -3.61111E-6 2.59259E-6 L -3.61111E-6 1.19028 " pathEditMode="fixed" rAng="0" ptsTypes="AA">
                                      <p:cBhvr>
                                        <p:cTn id="16" dur="4500" fill="hold"/>
                                        <p:tgtEl>
                                          <p:spTgt spid="29"/>
                                        </p:tgtEl>
                                        <p:attrNameLst>
                                          <p:attrName>ppt_x</p:attrName>
                                          <p:attrName>ppt_y</p:attrName>
                                        </p:attrNameLst>
                                      </p:cBhvr>
                                      <p:rCtr x="0" y="59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Title Slide gradient">
    <p:spTree>
      <p:nvGrpSpPr>
        <p:cNvPr id="1" name=""/>
        <p:cNvGrpSpPr/>
        <p:nvPr/>
      </p:nvGrpSpPr>
      <p:grpSpPr>
        <a:xfrm>
          <a:off x="0" y="0"/>
          <a:ext cx="0" cy="0"/>
          <a:chOff x="0" y="0"/>
          <a:chExt cx="0" cy="0"/>
        </a:xfrm>
      </p:grpSpPr>
      <p:pic>
        <p:nvPicPr>
          <p:cNvPr id="35"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6929" y="0"/>
            <a:ext cx="12205754" cy="6858000"/>
          </a:xfrm>
          <a:prstGeom prst="rect">
            <a:avLst/>
          </a:prstGeom>
          <a:noFill/>
        </p:spPr>
      </p:pic>
      <p:grpSp>
        <p:nvGrpSpPr>
          <p:cNvPr id="46" name="Group 45"/>
          <p:cNvGrpSpPr/>
          <p:nvPr userDrawn="1"/>
        </p:nvGrpSpPr>
        <p:grpSpPr>
          <a:xfrm>
            <a:off x="0" y="-2056029"/>
            <a:ext cx="13110173" cy="19379146"/>
            <a:chOff x="0" y="-2056029"/>
            <a:chExt cx="13110173" cy="19379146"/>
          </a:xfrm>
        </p:grpSpPr>
        <p:sp>
          <p:nvSpPr>
            <p:cNvPr id="36" name="Rounded Rectangle 35"/>
            <p:cNvSpPr/>
            <p:nvPr userDrawn="1"/>
          </p:nvSpPr>
          <p:spPr>
            <a:xfrm>
              <a:off x="2430699" y="3308943"/>
              <a:ext cx="2305719" cy="14014174"/>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0" name="Rounded Rectangle 39"/>
            <p:cNvSpPr/>
            <p:nvPr userDrawn="1"/>
          </p:nvSpPr>
          <p:spPr>
            <a:xfrm>
              <a:off x="0" y="1236689"/>
              <a:ext cx="2305719" cy="8148430"/>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2" name="Rounded Rectangle 41"/>
            <p:cNvSpPr/>
            <p:nvPr userDrawn="1"/>
          </p:nvSpPr>
          <p:spPr>
            <a:xfrm rot="10800000">
              <a:off x="1351370" y="4248605"/>
              <a:ext cx="2305719"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j-lt"/>
                <a:ea typeface="+mn-ea"/>
                <a:cs typeface="+mn-cs"/>
              </a:endParaRPr>
            </a:p>
          </p:txBody>
        </p:sp>
        <p:sp>
          <p:nvSpPr>
            <p:cNvPr id="43" name="Rounded Rectangle 42"/>
            <p:cNvSpPr/>
            <p:nvPr userDrawn="1"/>
          </p:nvSpPr>
          <p:spPr>
            <a:xfrm>
              <a:off x="8778358" y="-2056029"/>
              <a:ext cx="2305719"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4" name="Rounded Rectangle 43"/>
            <p:cNvSpPr/>
            <p:nvPr userDrawn="1"/>
          </p:nvSpPr>
          <p:spPr>
            <a:xfrm>
              <a:off x="10804454" y="2783785"/>
              <a:ext cx="2305719"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5" name="Rounded Rectangle 44"/>
            <p:cNvSpPr/>
            <p:nvPr userDrawn="1"/>
          </p:nvSpPr>
          <p:spPr>
            <a:xfrm rot="10800000">
              <a:off x="4047043" y="174390"/>
              <a:ext cx="2305719"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sp>
        <p:nvSpPr>
          <p:cNvPr id="2" name="Title 1"/>
          <p:cNvSpPr>
            <a:spLocks noGrp="1"/>
          </p:cNvSpPr>
          <p:nvPr>
            <p:ph type="ctrTitle" hasCustomPrompt="1"/>
          </p:nvPr>
        </p:nvSpPr>
        <p:spPr>
          <a:xfrm>
            <a:off x="295114" y="1236690"/>
            <a:ext cx="10813350" cy="2918779"/>
          </a:xfrm>
        </p:spPr>
        <p:txBody>
          <a:bodyPr/>
          <a:lstStyle>
            <a:lvl1pPr>
              <a:lnSpc>
                <a:spcPct val="90000"/>
              </a:lnSpc>
              <a:defRPr sz="6000" b="0" spc="0" baseline="0">
                <a:solidFill>
                  <a:schemeClr val="bg1"/>
                </a:solidFill>
                <a:latin typeface="+mj-lt"/>
              </a:defRPr>
            </a:lvl1pPr>
          </a:lstStyle>
          <a:p>
            <a:r>
              <a:rPr lang="en-US" dirty="0" smtClean="0"/>
              <a:t>Presentation Title Goes Here</a:t>
            </a:r>
            <a:endParaRPr lang="en-US" dirty="0"/>
          </a:p>
        </p:txBody>
      </p:sp>
      <p:sp>
        <p:nvSpPr>
          <p:cNvPr id="3" name="Subtitle 2"/>
          <p:cNvSpPr>
            <a:spLocks noGrp="1"/>
          </p:cNvSpPr>
          <p:nvPr>
            <p:ph type="subTitle" idx="1" hasCustomPrompt="1"/>
          </p:nvPr>
        </p:nvSpPr>
        <p:spPr>
          <a:xfrm>
            <a:off x="315095" y="4464069"/>
            <a:ext cx="10813351" cy="384175"/>
          </a:xfrm>
        </p:spPr>
        <p:txBody>
          <a:bodyPr anchor="b" anchorCtr="0">
            <a:noAutofit/>
          </a:bodyPr>
          <a:lstStyle>
            <a:lvl1pPr marL="0" indent="0" algn="l">
              <a:buNone/>
              <a:defRPr sz="2000" b="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a:t>
            </a:r>
            <a:endParaRPr lang="en-US" dirty="0"/>
          </a:p>
        </p:txBody>
      </p:sp>
      <p:sp>
        <p:nvSpPr>
          <p:cNvPr id="58" name="Rectangle 5"/>
          <p:cNvSpPr>
            <a:spLocks noChangeArrowheads="1"/>
          </p:cNvSpPr>
          <p:nvPr/>
        </p:nvSpPr>
        <p:spPr bwMode="ltGray">
          <a:xfrm>
            <a:off x="10640200" y="6584513"/>
            <a:ext cx="791023" cy="175257"/>
          </a:xfrm>
          <a:prstGeom prst="rect">
            <a:avLst/>
          </a:prstGeom>
          <a:noFill/>
          <a:ln w="9525">
            <a:noFill/>
            <a:miter lim="800000"/>
            <a:headEnd/>
            <a:tailEnd/>
          </a:ln>
          <a:effectLst/>
        </p:spPr>
        <p:txBody>
          <a:bodyPr wrap="none" lIns="82124" tIns="41061" rIns="82124" bIns="41061" anchor="b">
            <a:spAutoFit/>
          </a:bodyPr>
          <a:lstStyle/>
          <a:p>
            <a:pPr algn="r" defTabSz="814388">
              <a:lnSpc>
                <a:spcPct val="100000"/>
              </a:lnSpc>
            </a:pPr>
            <a:r>
              <a:rPr lang="en-US" sz="600" dirty="0">
                <a:solidFill>
                  <a:schemeClr val="bg2"/>
                </a:solidFill>
                <a:latin typeface="+mj-lt"/>
              </a:rPr>
              <a:t>Cisco Confidential</a:t>
            </a:r>
          </a:p>
        </p:txBody>
      </p:sp>
      <p:grpSp>
        <p:nvGrpSpPr>
          <p:cNvPr id="4" name="Group 5"/>
          <p:cNvGrpSpPr>
            <a:grpSpLocks/>
          </p:cNvGrpSpPr>
          <p:nvPr userDrawn="1"/>
        </p:nvGrpSpPr>
        <p:grpSpPr bwMode="auto">
          <a:xfrm>
            <a:off x="455613" y="304800"/>
            <a:ext cx="841815" cy="447676"/>
            <a:chOff x="384" y="331"/>
            <a:chExt cx="912" cy="485"/>
          </a:xfrm>
        </p:grpSpPr>
        <p:sp>
          <p:nvSpPr>
            <p:cNvPr id="54" name="AutoShape 6"/>
            <p:cNvSpPr>
              <a:spLocks noChangeAspect="1" noChangeArrowheads="1" noTextEdit="1"/>
            </p:cNvSpPr>
            <p:nvPr/>
          </p:nvSpPr>
          <p:spPr bwMode="invGray">
            <a:xfrm>
              <a:off x="384" y="331"/>
              <a:ext cx="912" cy="485"/>
            </a:xfrm>
            <a:prstGeom prst="rect">
              <a:avLst/>
            </a:prstGeom>
            <a:noFill/>
            <a:ln w="9525">
              <a:noFill/>
              <a:miter lim="800000"/>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55" name="Rectangle 7"/>
            <p:cNvSpPr>
              <a:spLocks noChangeArrowheads="1"/>
            </p:cNvSpPr>
            <p:nvPr/>
          </p:nvSpPr>
          <p:spPr bwMode="invGray">
            <a:xfrm>
              <a:off x="640" y="652"/>
              <a:ext cx="42" cy="158"/>
            </a:xfrm>
            <a:prstGeom prst="rect">
              <a:avLst/>
            </a:prstGeom>
            <a:solidFill>
              <a:srgbClr val="FFFFFF"/>
            </a:solidFill>
            <a:ln w="9525">
              <a:noFill/>
              <a:miter lim="800000"/>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56" name="Freeform 8"/>
            <p:cNvSpPr>
              <a:spLocks/>
            </p:cNvSpPr>
            <p:nvPr/>
          </p:nvSpPr>
          <p:spPr bwMode="invGray">
            <a:xfrm>
              <a:off x="882" y="648"/>
              <a:ext cx="120" cy="166"/>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57" name="Freeform 9"/>
            <p:cNvSpPr>
              <a:spLocks/>
            </p:cNvSpPr>
            <p:nvPr/>
          </p:nvSpPr>
          <p:spPr bwMode="invGray">
            <a:xfrm>
              <a:off x="467" y="648"/>
              <a:ext cx="120" cy="166"/>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60" name="Freeform 10"/>
            <p:cNvSpPr>
              <a:spLocks noEditPoints="1"/>
            </p:cNvSpPr>
            <p:nvPr/>
          </p:nvSpPr>
          <p:spPr bwMode="invGray">
            <a:xfrm>
              <a:off x="1046" y="648"/>
              <a:ext cx="165" cy="166"/>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61" name="Freeform 11"/>
            <p:cNvSpPr>
              <a:spLocks/>
            </p:cNvSpPr>
            <p:nvPr/>
          </p:nvSpPr>
          <p:spPr bwMode="invGray">
            <a:xfrm>
              <a:off x="735" y="648"/>
              <a:ext cx="108" cy="166"/>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62" name="Freeform 12"/>
            <p:cNvSpPr>
              <a:spLocks/>
            </p:cNvSpPr>
            <p:nvPr/>
          </p:nvSpPr>
          <p:spPr bwMode="invGray">
            <a:xfrm>
              <a:off x="384" y="462"/>
              <a:ext cx="39" cy="81"/>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63" name="Freeform 13"/>
            <p:cNvSpPr>
              <a:spLocks/>
            </p:cNvSpPr>
            <p:nvPr/>
          </p:nvSpPr>
          <p:spPr bwMode="invGray">
            <a:xfrm>
              <a:off x="494" y="407"/>
              <a:ext cx="39" cy="136"/>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78" name="Freeform 14"/>
            <p:cNvSpPr>
              <a:spLocks/>
            </p:cNvSpPr>
            <p:nvPr/>
          </p:nvSpPr>
          <p:spPr bwMode="invGray">
            <a:xfrm>
              <a:off x="601" y="333"/>
              <a:ext cx="39" cy="249"/>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79" name="Freeform 15"/>
            <p:cNvSpPr>
              <a:spLocks/>
            </p:cNvSpPr>
            <p:nvPr/>
          </p:nvSpPr>
          <p:spPr bwMode="invGray">
            <a:xfrm>
              <a:off x="711" y="407"/>
              <a:ext cx="39" cy="136"/>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80" name="Freeform 16"/>
            <p:cNvSpPr>
              <a:spLocks/>
            </p:cNvSpPr>
            <p:nvPr/>
          </p:nvSpPr>
          <p:spPr bwMode="invGray">
            <a:xfrm>
              <a:off x="818" y="462"/>
              <a:ext cx="42" cy="81"/>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81" name="Freeform 17"/>
            <p:cNvSpPr>
              <a:spLocks/>
            </p:cNvSpPr>
            <p:nvPr/>
          </p:nvSpPr>
          <p:spPr bwMode="invGray">
            <a:xfrm>
              <a:off x="928" y="407"/>
              <a:ext cx="39" cy="136"/>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82" name="Freeform 18"/>
            <p:cNvSpPr>
              <a:spLocks/>
            </p:cNvSpPr>
            <p:nvPr/>
          </p:nvSpPr>
          <p:spPr bwMode="invGray">
            <a:xfrm>
              <a:off x="1037" y="333"/>
              <a:ext cx="40" cy="249"/>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83" name="Freeform 19"/>
            <p:cNvSpPr>
              <a:spLocks/>
            </p:cNvSpPr>
            <p:nvPr/>
          </p:nvSpPr>
          <p:spPr bwMode="invGray">
            <a:xfrm>
              <a:off x="1145" y="407"/>
              <a:ext cx="39" cy="136"/>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84" name="Freeform 20"/>
            <p:cNvSpPr>
              <a:spLocks/>
            </p:cNvSpPr>
            <p:nvPr/>
          </p:nvSpPr>
          <p:spPr bwMode="invGray">
            <a:xfrm>
              <a:off x="1254" y="462"/>
              <a:ext cx="40" cy="81"/>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grpSp>
      <p:sp>
        <p:nvSpPr>
          <p:cNvPr id="37" name="Rectangle 4"/>
          <p:cNvSpPr>
            <a:spLocks noChangeArrowheads="1"/>
          </p:cNvSpPr>
          <p:nvPr userDrawn="1"/>
        </p:nvSpPr>
        <p:spPr bwMode="ltGray">
          <a:xfrm>
            <a:off x="354129" y="6586247"/>
            <a:ext cx="4559499"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chemeClr val="bg2"/>
                </a:solidFill>
                <a:latin typeface="+mj-lt"/>
              </a:rPr>
              <a:t>© 2013</a:t>
            </a:r>
            <a:r>
              <a:rPr lang="en-US" sz="600" baseline="0" dirty="0" smtClean="0">
                <a:solidFill>
                  <a:schemeClr val="bg2"/>
                </a:solidFill>
                <a:latin typeface="+mj-lt"/>
              </a:rPr>
              <a:t>  </a:t>
            </a:r>
            <a:r>
              <a:rPr lang="en-US" sz="600" dirty="0" smtClean="0">
                <a:solidFill>
                  <a:schemeClr val="bg2"/>
                </a:solidFill>
                <a:latin typeface="+mj-lt"/>
              </a:rPr>
              <a:t>Cisco and/or its affiliates. All rights reserved.</a:t>
            </a:r>
            <a:endParaRPr lang="en-US" sz="600" dirty="0">
              <a:solidFill>
                <a:schemeClr val="bg2"/>
              </a:solidFill>
              <a:latin typeface="+mj-lt"/>
            </a:endParaRPr>
          </a:p>
        </p:txBody>
      </p:sp>
      <p:sp>
        <p:nvSpPr>
          <p:cNvPr id="38" name="Rectangle 7"/>
          <p:cNvSpPr>
            <a:spLocks noChangeArrowheads="1"/>
          </p:cNvSpPr>
          <p:nvPr userDrawn="1"/>
        </p:nvSpPr>
        <p:spPr bwMode="ltGray">
          <a:xfrm>
            <a:off x="11578312" y="6580409"/>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chemeClr val="bg2"/>
                </a:solidFill>
                <a:latin typeface="+mj-lt"/>
              </a:rPr>
              <a:pPr algn="r" defTabSz="814388">
                <a:lnSpc>
                  <a:spcPct val="100000"/>
                </a:lnSpc>
              </a:pPr>
              <a:t>‹#›</a:t>
            </a:fld>
            <a:endParaRPr lang="en-US" sz="600" dirty="0">
              <a:solidFill>
                <a:schemeClr val="bg2"/>
              </a:solidFill>
              <a:latin typeface="+mj-lt"/>
            </a:endParaRPr>
          </a:p>
        </p:txBody>
      </p:sp>
      <p:sp>
        <p:nvSpPr>
          <p:cNvPr id="39" name="Text Placeholder 38"/>
          <p:cNvSpPr>
            <a:spLocks noGrp="1"/>
          </p:cNvSpPr>
          <p:nvPr>
            <p:ph type="body" sz="quarter" idx="10" hasCustomPrompt="1"/>
          </p:nvPr>
        </p:nvSpPr>
        <p:spPr>
          <a:xfrm>
            <a:off x="314325" y="4782757"/>
            <a:ext cx="10814050" cy="384175"/>
          </a:xfrm>
        </p:spPr>
        <p:txBody>
          <a:bodyPr/>
          <a:lstStyle>
            <a:lvl1pPr marL="0" indent="0">
              <a:buFontTx/>
              <a:buNone/>
              <a:defRPr lang="en-US" sz="1800" kern="1200" dirty="0" smtClean="0">
                <a:solidFill>
                  <a:schemeClr val="bg1"/>
                </a:solidFill>
                <a:latin typeface="+mj-lt"/>
                <a:ea typeface="+mn-ea"/>
                <a:cs typeface="+mn-cs"/>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US" dirty="0" smtClean="0"/>
              <a:t>Presenter Title</a:t>
            </a:r>
            <a:endParaRPr lang="en-US" dirty="0"/>
          </a:p>
        </p:txBody>
      </p:sp>
      <p:sp>
        <p:nvSpPr>
          <p:cNvPr id="41" name="Text Placeholder 40"/>
          <p:cNvSpPr>
            <a:spLocks noGrp="1"/>
          </p:cNvSpPr>
          <p:nvPr>
            <p:ph type="body" sz="quarter" idx="11" hasCustomPrompt="1"/>
          </p:nvPr>
        </p:nvSpPr>
        <p:spPr>
          <a:xfrm>
            <a:off x="314325" y="5273251"/>
            <a:ext cx="10814050" cy="384175"/>
          </a:xfrm>
        </p:spPr>
        <p:txBody>
          <a:bodyPr/>
          <a:lstStyle>
            <a:lvl1pPr marL="0" indent="0">
              <a:buFontTx/>
              <a:buNone/>
              <a:defRPr lang="en-US" sz="1400" kern="1200" dirty="0" smtClean="0">
                <a:solidFill>
                  <a:schemeClr val="bg1"/>
                </a:solidFill>
                <a:latin typeface="+mj-lt"/>
                <a:ea typeface="+mn-ea"/>
                <a:cs typeface="+mn-cs"/>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US" dirty="0" smtClean="0"/>
              <a:t>Date</a:t>
            </a:r>
            <a:endParaRPr lang="en-US" dirty="0"/>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gue">
    <p:spTree>
      <p:nvGrpSpPr>
        <p:cNvPr id="1" name=""/>
        <p:cNvGrpSpPr/>
        <p:nvPr/>
      </p:nvGrpSpPr>
      <p:grpSpPr>
        <a:xfrm>
          <a:off x="0" y="0"/>
          <a:ext cx="0" cy="0"/>
          <a:chOff x="0" y="0"/>
          <a:chExt cx="0" cy="0"/>
        </a:xfrm>
      </p:grpSpPr>
      <p:pic>
        <p:nvPicPr>
          <p:cNvPr id="11" name="Picture 10" descr="segue texture.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44384" y="3106739"/>
            <a:ext cx="11300057" cy="3438525"/>
          </a:xfrm>
          <a:prstGeom prst="rect">
            <a:avLst/>
          </a:prstGeom>
        </p:spPr>
      </p:pic>
      <p:sp>
        <p:nvSpPr>
          <p:cNvPr id="27" name="Rectangle 3"/>
          <p:cNvSpPr>
            <a:spLocks noChangeArrowheads="1"/>
          </p:cNvSpPr>
          <p:nvPr userDrawn="1"/>
        </p:nvSpPr>
        <p:spPr bwMode="white">
          <a:xfrm>
            <a:off x="0" y="0"/>
            <a:ext cx="12188825" cy="177800"/>
          </a:xfrm>
          <a:prstGeom prst="rect">
            <a:avLst/>
          </a:prstGeom>
          <a:solidFill>
            <a:schemeClr val="bg2"/>
          </a:solidFill>
          <a:ln w="25400" algn="ctr">
            <a:noFill/>
            <a:miter lim="800000"/>
            <a:headEnd/>
            <a:tailEnd/>
          </a:ln>
          <a:effectLst/>
        </p:spPr>
        <p:txBody>
          <a:bodyPr wrap="none" anchor="ctr"/>
          <a:lstStyle/>
          <a:p>
            <a:endParaRPr lang="en-US">
              <a:latin typeface="+mj-lt"/>
            </a:endParaRPr>
          </a:p>
        </p:txBody>
      </p:sp>
      <p:sp>
        <p:nvSpPr>
          <p:cNvPr id="47" name="Rectangle 3"/>
          <p:cNvSpPr>
            <a:spLocks noChangeArrowheads="1"/>
          </p:cNvSpPr>
          <p:nvPr userDrawn="1"/>
        </p:nvSpPr>
        <p:spPr bwMode="hidden">
          <a:xfrm>
            <a:off x="0" y="0"/>
            <a:ext cx="12188825" cy="177800"/>
          </a:xfrm>
          <a:prstGeom prst="rect">
            <a:avLst/>
          </a:prstGeom>
          <a:solidFill>
            <a:schemeClr val="bg2"/>
          </a:solidFill>
          <a:ln w="25400" algn="ctr">
            <a:noFill/>
            <a:miter lim="800000"/>
            <a:headEnd/>
            <a:tailEnd/>
          </a:ln>
          <a:effectLst/>
        </p:spPr>
        <p:txBody>
          <a:bodyPr wrap="none" anchor="ctr"/>
          <a:lstStyle/>
          <a:p>
            <a:endParaRPr lang="en-US">
              <a:latin typeface="+mj-lt"/>
            </a:endParaRPr>
          </a:p>
        </p:txBody>
      </p:sp>
      <p:sp>
        <p:nvSpPr>
          <p:cNvPr id="24" name="Rectangle 5"/>
          <p:cNvSpPr>
            <a:spLocks noChangeArrowheads="1"/>
          </p:cNvSpPr>
          <p:nvPr userDrawn="1"/>
        </p:nvSpPr>
        <p:spPr bwMode="ltGray">
          <a:xfrm>
            <a:off x="10640200" y="6584513"/>
            <a:ext cx="791023" cy="175257"/>
          </a:xfrm>
          <a:prstGeom prst="rect">
            <a:avLst/>
          </a:prstGeom>
          <a:noFill/>
          <a:ln w="9525">
            <a:noFill/>
            <a:miter lim="800000"/>
            <a:headEnd/>
            <a:tailEnd/>
          </a:ln>
          <a:effectLst/>
        </p:spPr>
        <p:txBody>
          <a:bodyPr wrap="none" lIns="82124" tIns="41061" rIns="82124" bIns="41061" anchor="b">
            <a:spAutoFit/>
          </a:bodyPr>
          <a:lstStyle/>
          <a:p>
            <a:pPr algn="r" defTabSz="814388">
              <a:lnSpc>
                <a:spcPct val="100000"/>
              </a:lnSpc>
            </a:pPr>
            <a:r>
              <a:rPr lang="en-US" sz="600" dirty="0">
                <a:solidFill>
                  <a:srgbClr val="C0C0C0"/>
                </a:solidFill>
                <a:latin typeface="+mj-lt"/>
              </a:rPr>
              <a:t>Cisco Confidential</a:t>
            </a:r>
          </a:p>
        </p:txBody>
      </p:sp>
      <p:sp>
        <p:nvSpPr>
          <p:cNvPr id="13" name="Rectangle 7"/>
          <p:cNvSpPr>
            <a:spLocks noChangeArrowheads="1"/>
          </p:cNvSpPr>
          <p:nvPr userDrawn="1"/>
        </p:nvSpPr>
        <p:spPr bwMode="ltGray">
          <a:xfrm>
            <a:off x="11578312" y="6580409"/>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rgbClr val="C0C0C0"/>
                </a:solidFill>
                <a:latin typeface="+mj-lt"/>
              </a:rPr>
              <a:pPr algn="r" defTabSz="814388">
                <a:lnSpc>
                  <a:spcPct val="100000"/>
                </a:lnSpc>
              </a:pPr>
              <a:t>‹#›</a:t>
            </a:fld>
            <a:endParaRPr lang="en-US" sz="600" dirty="0">
              <a:solidFill>
                <a:srgbClr val="C0C0C0"/>
              </a:solidFill>
              <a:latin typeface="+mj-lt"/>
            </a:endParaRPr>
          </a:p>
        </p:txBody>
      </p:sp>
      <p:pic>
        <p:nvPicPr>
          <p:cNvPr id="16" name="Picture 15" descr="segue texture.jp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44384" y="6381456"/>
            <a:ext cx="11300057" cy="163808"/>
          </a:xfrm>
          <a:prstGeom prst="rect">
            <a:avLst/>
          </a:prstGeom>
        </p:spPr>
      </p:pic>
      <p:sp>
        <p:nvSpPr>
          <p:cNvPr id="31" name="Rectangle 30"/>
          <p:cNvSpPr/>
          <p:nvPr userDrawn="1"/>
        </p:nvSpPr>
        <p:spPr>
          <a:xfrm>
            <a:off x="289735" y="3022900"/>
            <a:ext cx="11589374" cy="33577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p:cNvSpPr>
            <a:spLocks noGrp="1"/>
          </p:cNvSpPr>
          <p:nvPr>
            <p:ph type="ctrTitle" hasCustomPrompt="1"/>
          </p:nvPr>
        </p:nvSpPr>
        <p:spPr>
          <a:xfrm>
            <a:off x="295114" y="417121"/>
            <a:ext cx="10813350" cy="2407042"/>
          </a:xfrm>
        </p:spPr>
        <p:txBody>
          <a:bodyPr/>
          <a:lstStyle>
            <a:lvl1pPr algn="l" defTabSz="914400" rtl="0" eaLnBrk="1" latinLnBrk="0" hangingPunct="1">
              <a:lnSpc>
                <a:spcPct val="85000"/>
              </a:lnSpc>
              <a:spcBef>
                <a:spcPct val="0"/>
              </a:spcBef>
              <a:buNone/>
              <a:defRPr lang="en-US" sz="5400" b="0" kern="1200" spc="0" baseline="0" dirty="0">
                <a:gradFill flip="none" rotWithShape="1">
                  <a:gsLst>
                    <a:gs pos="0">
                      <a:srgbClr val="55E6ED"/>
                    </a:gs>
                    <a:gs pos="80000">
                      <a:srgbClr val="009249"/>
                    </a:gs>
                  </a:gsLst>
                  <a:lin ang="12000000" scaled="0"/>
                  <a:tileRect/>
                </a:gradFill>
                <a:latin typeface="+mj-lt"/>
                <a:ea typeface="+mj-ea"/>
                <a:cs typeface="+mj-cs"/>
              </a:defRPr>
            </a:lvl1pPr>
          </a:lstStyle>
          <a:p>
            <a:r>
              <a:rPr lang="en-US" dirty="0" smtClean="0"/>
              <a:t>Presentation Title Goes Here</a:t>
            </a:r>
            <a:endParaRPr lang="en-US" dirty="0"/>
          </a:p>
        </p:txBody>
      </p:sp>
      <p:sp>
        <p:nvSpPr>
          <p:cNvPr id="14" name="Rectangle 4"/>
          <p:cNvSpPr>
            <a:spLocks noChangeArrowheads="1"/>
          </p:cNvSpPr>
          <p:nvPr userDrawn="1"/>
        </p:nvSpPr>
        <p:spPr bwMode="ltGray">
          <a:xfrm>
            <a:off x="354129" y="6586247"/>
            <a:ext cx="4559499"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rgbClr val="C0C0C0"/>
                </a:solidFill>
                <a:latin typeface="+mj-lt"/>
              </a:rPr>
              <a:t>© 2013</a:t>
            </a:r>
            <a:r>
              <a:rPr lang="en-US" sz="600" baseline="0" dirty="0" smtClean="0">
                <a:solidFill>
                  <a:srgbClr val="C0C0C0"/>
                </a:solidFill>
                <a:latin typeface="+mj-lt"/>
              </a:rPr>
              <a:t>  </a:t>
            </a:r>
            <a:r>
              <a:rPr lang="en-US" sz="600" dirty="0" smtClean="0">
                <a:solidFill>
                  <a:srgbClr val="C0C0C0"/>
                </a:solidFill>
                <a:latin typeface="+mj-lt"/>
              </a:rPr>
              <a:t>Cisco and/or its affiliates. All rights reserved.</a:t>
            </a:r>
            <a:endParaRPr lang="en-US" sz="600" dirty="0">
              <a:solidFill>
                <a:srgbClr val="C0C0C0"/>
              </a:solidFill>
              <a:latin typeface="+mj-lt"/>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1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64" presetClass="path" presetSubtype="0" accel="50000" decel="50000" fill="hold" grpId="0" nodeType="withEffect">
                                  <p:stCondLst>
                                    <p:cond delay="0"/>
                                  </p:stCondLst>
                                  <p:childTnLst>
                                    <p:animMotion origin="layout" path="M -1.94444E-6 4.81481E-6 L -1.94444E-6 -0.48102 " pathEditMode="relative" rAng="0" ptsTypes="AA">
                                      <p:cBhvr>
                                        <p:cTn id="9" dur="1600" fill="hold"/>
                                        <p:tgtEl>
                                          <p:spTgt spid="31"/>
                                        </p:tgtEl>
                                        <p:attrNameLst>
                                          <p:attrName>ppt_x</p:attrName>
                                          <p:attrName>ppt_y</p:attrName>
                                        </p:attrNameLst>
                                      </p:cBhvr>
                                      <p:rCtr x="0" y="-24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1_Segue">
    <p:spTree>
      <p:nvGrpSpPr>
        <p:cNvPr id="1" name=""/>
        <p:cNvGrpSpPr/>
        <p:nvPr/>
      </p:nvGrpSpPr>
      <p:grpSpPr>
        <a:xfrm>
          <a:off x="0" y="0"/>
          <a:ext cx="0" cy="0"/>
          <a:chOff x="0" y="0"/>
          <a:chExt cx="0" cy="0"/>
        </a:xfrm>
      </p:grpSpPr>
      <p:pic>
        <p:nvPicPr>
          <p:cNvPr id="11" name="Picture 10" descr="segue texture.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44384" y="3106739"/>
            <a:ext cx="11300057" cy="3438525"/>
          </a:xfrm>
          <a:prstGeom prst="rect">
            <a:avLst/>
          </a:prstGeom>
        </p:spPr>
      </p:pic>
      <p:sp>
        <p:nvSpPr>
          <p:cNvPr id="27" name="Rectangle 3"/>
          <p:cNvSpPr>
            <a:spLocks noChangeArrowheads="1"/>
          </p:cNvSpPr>
          <p:nvPr userDrawn="1"/>
        </p:nvSpPr>
        <p:spPr bwMode="white">
          <a:xfrm>
            <a:off x="0" y="0"/>
            <a:ext cx="12188825" cy="177800"/>
          </a:xfrm>
          <a:prstGeom prst="rect">
            <a:avLst/>
          </a:prstGeom>
          <a:solidFill>
            <a:schemeClr val="bg2"/>
          </a:solidFill>
          <a:ln w="25400" algn="ctr">
            <a:noFill/>
            <a:miter lim="800000"/>
            <a:headEnd/>
            <a:tailEnd/>
          </a:ln>
          <a:effectLst/>
        </p:spPr>
        <p:txBody>
          <a:bodyPr wrap="none" anchor="ctr"/>
          <a:lstStyle/>
          <a:p>
            <a:endParaRPr lang="en-US">
              <a:latin typeface="+mj-lt"/>
            </a:endParaRPr>
          </a:p>
        </p:txBody>
      </p:sp>
      <p:sp>
        <p:nvSpPr>
          <p:cNvPr id="47" name="Rectangle 3"/>
          <p:cNvSpPr>
            <a:spLocks noChangeArrowheads="1"/>
          </p:cNvSpPr>
          <p:nvPr userDrawn="1"/>
        </p:nvSpPr>
        <p:spPr bwMode="hidden">
          <a:xfrm>
            <a:off x="0" y="0"/>
            <a:ext cx="12188825" cy="177800"/>
          </a:xfrm>
          <a:prstGeom prst="rect">
            <a:avLst/>
          </a:prstGeom>
          <a:solidFill>
            <a:schemeClr val="bg2"/>
          </a:solidFill>
          <a:ln w="25400" algn="ctr">
            <a:noFill/>
            <a:miter lim="800000"/>
            <a:headEnd/>
            <a:tailEnd/>
          </a:ln>
          <a:effectLst/>
        </p:spPr>
        <p:txBody>
          <a:bodyPr wrap="none" anchor="ctr"/>
          <a:lstStyle/>
          <a:p>
            <a:endParaRPr lang="en-US">
              <a:latin typeface="+mj-lt"/>
            </a:endParaRPr>
          </a:p>
        </p:txBody>
      </p:sp>
      <p:sp>
        <p:nvSpPr>
          <p:cNvPr id="24" name="Rectangle 5"/>
          <p:cNvSpPr>
            <a:spLocks noChangeArrowheads="1"/>
          </p:cNvSpPr>
          <p:nvPr userDrawn="1"/>
        </p:nvSpPr>
        <p:spPr bwMode="ltGray">
          <a:xfrm>
            <a:off x="10640200" y="6584513"/>
            <a:ext cx="791023" cy="175257"/>
          </a:xfrm>
          <a:prstGeom prst="rect">
            <a:avLst/>
          </a:prstGeom>
          <a:noFill/>
          <a:ln w="9525">
            <a:noFill/>
            <a:miter lim="800000"/>
            <a:headEnd/>
            <a:tailEnd/>
          </a:ln>
          <a:effectLst/>
        </p:spPr>
        <p:txBody>
          <a:bodyPr wrap="none" lIns="82124" tIns="41061" rIns="82124" bIns="41061" anchor="b">
            <a:spAutoFit/>
          </a:bodyPr>
          <a:lstStyle/>
          <a:p>
            <a:pPr algn="r" defTabSz="814388">
              <a:lnSpc>
                <a:spcPct val="100000"/>
              </a:lnSpc>
            </a:pPr>
            <a:r>
              <a:rPr lang="en-US" sz="600" dirty="0">
                <a:solidFill>
                  <a:srgbClr val="C0C0C0"/>
                </a:solidFill>
                <a:latin typeface="+mj-lt"/>
              </a:rPr>
              <a:t>Cisco Confidential</a:t>
            </a:r>
          </a:p>
        </p:txBody>
      </p:sp>
      <p:sp>
        <p:nvSpPr>
          <p:cNvPr id="13" name="Rectangle 7"/>
          <p:cNvSpPr>
            <a:spLocks noChangeArrowheads="1"/>
          </p:cNvSpPr>
          <p:nvPr userDrawn="1"/>
        </p:nvSpPr>
        <p:spPr bwMode="ltGray">
          <a:xfrm>
            <a:off x="11578312" y="6580409"/>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rgbClr val="C0C0C0"/>
                </a:solidFill>
                <a:latin typeface="+mj-lt"/>
              </a:rPr>
              <a:pPr algn="r" defTabSz="814388">
                <a:lnSpc>
                  <a:spcPct val="100000"/>
                </a:lnSpc>
              </a:pPr>
              <a:t>‹#›</a:t>
            </a:fld>
            <a:endParaRPr lang="en-US" sz="600" dirty="0">
              <a:solidFill>
                <a:srgbClr val="C0C0C0"/>
              </a:solidFill>
              <a:latin typeface="+mj-lt"/>
            </a:endParaRPr>
          </a:p>
        </p:txBody>
      </p:sp>
      <p:pic>
        <p:nvPicPr>
          <p:cNvPr id="16" name="Picture 15" descr="segue texture.jp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44384" y="6381456"/>
            <a:ext cx="11300057" cy="163808"/>
          </a:xfrm>
          <a:prstGeom prst="rect">
            <a:avLst/>
          </a:prstGeom>
        </p:spPr>
      </p:pic>
      <p:sp>
        <p:nvSpPr>
          <p:cNvPr id="31" name="Rectangle 30"/>
          <p:cNvSpPr/>
          <p:nvPr userDrawn="1"/>
        </p:nvSpPr>
        <p:spPr>
          <a:xfrm>
            <a:off x="289735" y="3022900"/>
            <a:ext cx="11589374" cy="1720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p:cNvSpPr>
            <a:spLocks noGrp="1"/>
          </p:cNvSpPr>
          <p:nvPr>
            <p:ph type="ctrTitle" hasCustomPrompt="1"/>
          </p:nvPr>
        </p:nvSpPr>
        <p:spPr>
          <a:xfrm>
            <a:off x="295114" y="1774540"/>
            <a:ext cx="10813350" cy="2407042"/>
          </a:xfrm>
        </p:spPr>
        <p:txBody>
          <a:bodyPr/>
          <a:lstStyle>
            <a:lvl1pPr algn="l" defTabSz="914400" rtl="0" eaLnBrk="1" latinLnBrk="0" hangingPunct="1">
              <a:lnSpc>
                <a:spcPct val="85000"/>
              </a:lnSpc>
              <a:spcBef>
                <a:spcPct val="0"/>
              </a:spcBef>
              <a:buNone/>
              <a:defRPr lang="en-US" sz="5400" b="0" kern="1200" spc="0" baseline="0" dirty="0">
                <a:gradFill flip="none" rotWithShape="1">
                  <a:gsLst>
                    <a:gs pos="0">
                      <a:srgbClr val="55E6ED"/>
                    </a:gs>
                    <a:gs pos="80000">
                      <a:srgbClr val="009249"/>
                    </a:gs>
                  </a:gsLst>
                  <a:lin ang="12000000" scaled="0"/>
                  <a:tileRect/>
                </a:gradFill>
                <a:latin typeface="+mj-lt"/>
                <a:ea typeface="+mj-ea"/>
                <a:cs typeface="+mj-cs"/>
              </a:defRPr>
            </a:lvl1pPr>
          </a:lstStyle>
          <a:p>
            <a:r>
              <a:rPr lang="en-US" dirty="0" smtClean="0"/>
              <a:t>Presentation Title Goes Here</a:t>
            </a:r>
            <a:endParaRPr lang="en-US" dirty="0"/>
          </a:p>
        </p:txBody>
      </p:sp>
      <p:sp>
        <p:nvSpPr>
          <p:cNvPr id="14" name="Rectangle 4"/>
          <p:cNvSpPr>
            <a:spLocks noChangeArrowheads="1"/>
          </p:cNvSpPr>
          <p:nvPr userDrawn="1"/>
        </p:nvSpPr>
        <p:spPr bwMode="ltGray">
          <a:xfrm>
            <a:off x="354129" y="6586247"/>
            <a:ext cx="4559499"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rgbClr val="C0C0C0"/>
                </a:solidFill>
                <a:latin typeface="+mj-lt"/>
              </a:rPr>
              <a:t>© 2013</a:t>
            </a:r>
            <a:r>
              <a:rPr lang="en-US" sz="600" baseline="0" dirty="0" smtClean="0">
                <a:solidFill>
                  <a:srgbClr val="C0C0C0"/>
                </a:solidFill>
                <a:latin typeface="+mj-lt"/>
              </a:rPr>
              <a:t>  </a:t>
            </a:r>
            <a:r>
              <a:rPr lang="en-US" sz="600" dirty="0" smtClean="0">
                <a:solidFill>
                  <a:srgbClr val="C0C0C0"/>
                </a:solidFill>
                <a:latin typeface="+mj-lt"/>
              </a:rPr>
              <a:t>Cisco and/or its affiliates. All rights reserved.</a:t>
            </a:r>
            <a:endParaRPr lang="en-US" sz="600" dirty="0">
              <a:solidFill>
                <a:srgbClr val="C0C0C0"/>
              </a:solidFill>
              <a:latin typeface="+mj-lt"/>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
    <p:spTree>
      <p:nvGrpSpPr>
        <p:cNvPr id="1" name=""/>
        <p:cNvGrpSpPr/>
        <p:nvPr/>
      </p:nvGrpSpPr>
      <p:grpSpPr>
        <a:xfrm>
          <a:off x="0" y="0"/>
          <a:ext cx="0" cy="0"/>
          <a:chOff x="0" y="0"/>
          <a:chExt cx="0" cy="0"/>
        </a:xfrm>
      </p:grpSpPr>
      <p:sp>
        <p:nvSpPr>
          <p:cNvPr id="2" name="Title 1"/>
          <p:cNvSpPr>
            <a:spLocks noGrp="1"/>
          </p:cNvSpPr>
          <p:nvPr>
            <p:ph type="title"/>
          </p:nvPr>
        </p:nvSpPr>
        <p:spPr>
          <a:xfrm>
            <a:off x="306189" y="432215"/>
            <a:ext cx="11438251" cy="838200"/>
          </a:xfrm>
        </p:spPr>
        <p:txBody>
          <a:bodyPr/>
          <a:lstStyle>
            <a:lvl1pPr algn="l" defTabSz="914400" rtl="0" eaLnBrk="1" latinLnBrk="0" hangingPunct="1">
              <a:lnSpc>
                <a:spcPct val="80000"/>
              </a:lnSpc>
              <a:spcBef>
                <a:spcPct val="0"/>
              </a:spcBef>
              <a:buNone/>
              <a:defRPr lang="en-US" sz="3600" b="0" kern="1200" spc="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6" y="1344168"/>
            <a:ext cx="11424906" cy="4965192"/>
          </a:xfrm>
        </p:spPr>
        <p:txBody>
          <a:bodyPr>
            <a:noAutofit/>
          </a:bodyPr>
          <a:lstStyle>
            <a:lvl1pPr>
              <a:lnSpc>
                <a:spcPct val="95000"/>
              </a:lnSpc>
              <a:spcBef>
                <a:spcPts val="1480"/>
              </a:spcBef>
              <a:defRPr sz="2200">
                <a:solidFill>
                  <a:srgbClr val="435153"/>
                </a:solidFill>
                <a:latin typeface="+mj-lt"/>
              </a:defRPr>
            </a:lvl1pPr>
            <a:lvl2pPr>
              <a:lnSpc>
                <a:spcPct val="95000"/>
              </a:lnSpc>
              <a:spcBef>
                <a:spcPts val="600"/>
              </a:spcBef>
              <a:defRPr>
                <a:solidFill>
                  <a:srgbClr val="435153"/>
                </a:solidFill>
                <a:latin typeface="+mj-lt"/>
              </a:defRPr>
            </a:lvl2pPr>
            <a:lvl3pPr>
              <a:defRPr>
                <a:solidFill>
                  <a:srgbClr val="435153"/>
                </a:solidFill>
                <a:latin typeface="+mj-lt"/>
              </a:defRPr>
            </a:lvl3pPr>
            <a:lvl4pPr>
              <a:defRPr>
                <a:solidFill>
                  <a:srgbClr val="435153"/>
                </a:solidFill>
                <a:latin typeface="+mj-lt"/>
              </a:defRPr>
            </a:lvl4pPr>
            <a:lvl5pPr>
              <a:defRPr>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ullet_Heavy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6190" y="1339745"/>
            <a:ext cx="5360092" cy="4965700"/>
          </a:xfrm>
        </p:spPr>
        <p:txBody>
          <a:bodyPr>
            <a:noAutofit/>
          </a:bodyPr>
          <a:lstStyle>
            <a:lvl1pPr>
              <a:lnSpc>
                <a:spcPct val="95000"/>
              </a:lnSpc>
              <a:spcBef>
                <a:spcPts val="1480"/>
              </a:spcBef>
              <a:defRPr sz="1800">
                <a:solidFill>
                  <a:srgbClr val="435153"/>
                </a:solidFill>
                <a:latin typeface="+mj-lt"/>
              </a:defRPr>
            </a:lvl1pPr>
            <a:lvl2pPr>
              <a:lnSpc>
                <a:spcPct val="95000"/>
              </a:lnSpc>
              <a:spcBef>
                <a:spcPts val="600"/>
              </a:spcBef>
              <a:defRPr sz="1400">
                <a:solidFill>
                  <a:srgbClr val="435153"/>
                </a:solidFill>
                <a:latin typeface="+mj-lt"/>
              </a:defRPr>
            </a:lvl2pPr>
            <a:lvl3pPr>
              <a:defRPr sz="1200">
                <a:solidFill>
                  <a:srgbClr val="435153"/>
                </a:solidFill>
                <a:latin typeface="+mj-lt"/>
              </a:defRPr>
            </a:lvl3pPr>
            <a:lvl4pPr>
              <a:defRPr sz="1100">
                <a:solidFill>
                  <a:srgbClr val="435153"/>
                </a:solidFill>
                <a:latin typeface="+mj-lt"/>
              </a:defRPr>
            </a:lvl4pPr>
            <a:lvl5pPr>
              <a:defRPr sz="1100">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115987" y="1339745"/>
            <a:ext cx="5628454" cy="4965700"/>
          </a:xfrm>
        </p:spPr>
        <p:txBody>
          <a:bodyPr>
            <a:noAutofit/>
          </a:bodyPr>
          <a:lstStyle>
            <a:lvl1pPr>
              <a:lnSpc>
                <a:spcPct val="95000"/>
              </a:lnSpc>
              <a:spcBef>
                <a:spcPts val="1480"/>
              </a:spcBef>
              <a:defRPr sz="1800">
                <a:solidFill>
                  <a:srgbClr val="435153"/>
                </a:solidFill>
                <a:latin typeface="+mj-lt"/>
              </a:defRPr>
            </a:lvl1pPr>
            <a:lvl2pPr>
              <a:lnSpc>
                <a:spcPct val="95000"/>
              </a:lnSpc>
              <a:spcBef>
                <a:spcPts val="600"/>
              </a:spcBef>
              <a:defRPr sz="1400">
                <a:solidFill>
                  <a:srgbClr val="435153"/>
                </a:solidFill>
                <a:latin typeface="+mj-lt"/>
              </a:defRPr>
            </a:lvl2pPr>
            <a:lvl3pPr>
              <a:defRPr sz="1200">
                <a:solidFill>
                  <a:srgbClr val="435153"/>
                </a:solidFill>
                <a:latin typeface="+mj-lt"/>
              </a:defRPr>
            </a:lvl3pPr>
            <a:lvl4pPr>
              <a:defRPr sz="1100">
                <a:solidFill>
                  <a:srgbClr val="435153"/>
                </a:solidFill>
                <a:latin typeface="+mj-lt"/>
              </a:defRPr>
            </a:lvl4pPr>
            <a:lvl5pPr>
              <a:defRPr sz="1100">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itle 1"/>
          <p:cNvSpPr>
            <a:spLocks noGrp="1"/>
          </p:cNvSpPr>
          <p:nvPr>
            <p:ph type="title"/>
          </p:nvPr>
        </p:nvSpPr>
        <p:spPr>
          <a:xfrm>
            <a:off x="306189" y="432215"/>
            <a:ext cx="11438251" cy="838200"/>
          </a:xfrm>
        </p:spPr>
        <p:txBody>
          <a:bodyPr/>
          <a:lstStyle>
            <a:lvl1pPr algn="l" defTabSz="914400" rtl="0" eaLnBrk="1" latinLnBrk="0" hangingPunct="1">
              <a:lnSpc>
                <a:spcPct val="80000"/>
              </a:lnSpc>
              <a:spcBef>
                <a:spcPct val="0"/>
              </a:spcBef>
              <a:buNone/>
              <a:defRPr lang="en-US" sz="3600" b="0" kern="1200" spc="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smtClean="0"/>
              <a:t>Click to edit Master title style</a:t>
            </a:r>
            <a:endParaRPr lang="en-US" dirty="0"/>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ullet with pull quote">
    <p:spTree>
      <p:nvGrpSpPr>
        <p:cNvPr id="1" name=""/>
        <p:cNvGrpSpPr/>
        <p:nvPr/>
      </p:nvGrpSpPr>
      <p:grpSpPr>
        <a:xfrm>
          <a:off x="0" y="0"/>
          <a:ext cx="0" cy="0"/>
          <a:chOff x="0" y="0"/>
          <a:chExt cx="0" cy="0"/>
        </a:xfrm>
      </p:grpSpPr>
      <p:sp>
        <p:nvSpPr>
          <p:cNvPr id="2" name="Title 1"/>
          <p:cNvSpPr>
            <a:spLocks noGrp="1"/>
          </p:cNvSpPr>
          <p:nvPr>
            <p:ph type="title"/>
          </p:nvPr>
        </p:nvSpPr>
        <p:spPr>
          <a:xfrm>
            <a:off x="306188" y="432215"/>
            <a:ext cx="11438251" cy="838200"/>
          </a:xfrm>
        </p:spPr>
        <p:txBody>
          <a:bodyPr/>
          <a:lstStyle>
            <a:lvl1pPr algn="l" defTabSz="914400" rtl="0" eaLnBrk="1" latinLnBrk="0" hangingPunct="1">
              <a:lnSpc>
                <a:spcPct val="80000"/>
              </a:lnSpc>
              <a:spcBef>
                <a:spcPct val="0"/>
              </a:spcBef>
              <a:buNone/>
              <a:defRPr lang="en-US" sz="3600" b="0" kern="1200" spc="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9534" y="1339745"/>
            <a:ext cx="5346747" cy="4965700"/>
          </a:xfrm>
        </p:spPr>
        <p:txBody>
          <a:bodyPr/>
          <a:lstStyle>
            <a:lvl1pPr>
              <a:lnSpc>
                <a:spcPct val="95000"/>
              </a:lnSpc>
              <a:spcBef>
                <a:spcPts val="1480"/>
              </a:spcBef>
              <a:defRPr sz="2200">
                <a:solidFill>
                  <a:srgbClr val="435153"/>
                </a:solidFill>
                <a:latin typeface="+mj-lt"/>
              </a:defRPr>
            </a:lvl1pPr>
            <a:lvl2pPr>
              <a:lnSpc>
                <a:spcPct val="95000"/>
              </a:lnSpc>
              <a:spcBef>
                <a:spcPts val="600"/>
              </a:spcBef>
              <a:defRPr>
                <a:solidFill>
                  <a:srgbClr val="435153"/>
                </a:solidFill>
                <a:latin typeface="+mj-lt"/>
              </a:defRPr>
            </a:lvl2pPr>
            <a:lvl3pPr>
              <a:defRPr>
                <a:solidFill>
                  <a:srgbClr val="435153"/>
                </a:solidFill>
                <a:latin typeface="+mj-lt"/>
              </a:defRPr>
            </a:lvl3pPr>
            <a:lvl4pPr>
              <a:defRPr>
                <a:solidFill>
                  <a:srgbClr val="435153"/>
                </a:solidFill>
                <a:latin typeface="+mj-lt"/>
              </a:defRPr>
            </a:lvl4pPr>
            <a:lvl5pPr>
              <a:defRPr>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ext Placeholder 11"/>
          <p:cNvSpPr>
            <a:spLocks noGrp="1"/>
          </p:cNvSpPr>
          <p:nvPr>
            <p:ph type="body" sz="quarter" idx="11" hasCustomPrompt="1"/>
          </p:nvPr>
        </p:nvSpPr>
        <p:spPr>
          <a:xfrm>
            <a:off x="6959819" y="1747684"/>
            <a:ext cx="4314844" cy="646331"/>
          </a:xfrm>
        </p:spPr>
        <p:txBody>
          <a:bodyPr>
            <a:noAutofit/>
          </a:bodyPr>
          <a:lstStyle>
            <a:lvl1pPr marL="114300" indent="-114300" algn="l" defTabSz="914400" rtl="0" eaLnBrk="1" latinLnBrk="0" hangingPunct="1">
              <a:lnSpc>
                <a:spcPct val="90000"/>
              </a:lnSpc>
              <a:spcBef>
                <a:spcPts val="0"/>
              </a:spcBef>
              <a:buNone/>
              <a:defRPr lang="en-US" sz="2000" kern="1200" dirty="0" smtClean="0">
                <a:gradFill>
                  <a:gsLst>
                    <a:gs pos="0">
                      <a:schemeClr val="tx1"/>
                    </a:gs>
                    <a:gs pos="47000">
                      <a:schemeClr val="accent2"/>
                    </a:gs>
                    <a:gs pos="100000">
                      <a:schemeClr val="accent4"/>
                    </a:gs>
                  </a:gsLst>
                  <a:lin ang="3600000" scaled="0"/>
                </a:gradFill>
                <a:latin typeface="+mj-lt"/>
                <a:ea typeface="+mn-ea"/>
                <a:cs typeface="+mn-cs"/>
              </a:defRPr>
            </a:lvl1pPr>
            <a:lvl2pPr marL="114300" indent="-114300" algn="l" defTabSz="914400" rtl="0" eaLnBrk="1" latinLnBrk="0" hangingPunct="1">
              <a:defRPr lang="en-US" sz="2000" kern="1200" dirty="0" smtClean="0">
                <a:solidFill>
                  <a:schemeClr val="accent2"/>
                </a:solidFill>
                <a:latin typeface="Ciscolight" pitchFamily="2" charset="0"/>
                <a:ea typeface="+mn-ea"/>
                <a:cs typeface="+mn-cs"/>
              </a:defRPr>
            </a:lvl2pPr>
            <a:lvl3pPr marL="114300" indent="-114300" algn="l" defTabSz="914400" rtl="0" eaLnBrk="1" latinLnBrk="0" hangingPunct="1">
              <a:defRPr lang="en-US" sz="2000" kern="1200" dirty="0" smtClean="0">
                <a:solidFill>
                  <a:schemeClr val="accent2"/>
                </a:solidFill>
                <a:latin typeface="Ciscolight" pitchFamily="2" charset="0"/>
                <a:ea typeface="+mn-ea"/>
                <a:cs typeface="+mn-cs"/>
              </a:defRPr>
            </a:lvl3pPr>
            <a:lvl4pPr marL="114300" indent="-114300" algn="l" defTabSz="914400" rtl="0" eaLnBrk="1" latinLnBrk="0" hangingPunct="1">
              <a:defRPr lang="en-US" sz="2000" kern="1200" dirty="0" smtClean="0">
                <a:solidFill>
                  <a:schemeClr val="accent2"/>
                </a:solidFill>
                <a:latin typeface="Ciscolight" pitchFamily="2" charset="0"/>
                <a:ea typeface="+mn-ea"/>
                <a:cs typeface="+mn-cs"/>
              </a:defRPr>
            </a:lvl4pPr>
            <a:lvl5pPr marL="114300" indent="-114300" algn="l" defTabSz="914400" rtl="0" eaLnBrk="1" latinLnBrk="0" hangingPunct="1">
              <a:defRPr lang="en-US" sz="2000" kern="1200" dirty="0" smtClean="0">
                <a:solidFill>
                  <a:schemeClr val="accent2"/>
                </a:solidFill>
                <a:latin typeface="Ciscolight" pitchFamily="2" charset="0"/>
                <a:ea typeface="+mn-ea"/>
                <a:cs typeface="+mn-cs"/>
              </a:defRPr>
            </a:lvl5pPr>
          </a:lstStyle>
          <a:p>
            <a:pPr lvl="0"/>
            <a:r>
              <a:rPr lang="en-US" dirty="0" smtClean="0"/>
              <a:t>“This is the sample </a:t>
            </a:r>
            <a:br>
              <a:rPr lang="en-US" dirty="0" smtClean="0"/>
            </a:br>
            <a:r>
              <a:rPr lang="en-US" dirty="0" smtClean="0"/>
              <a:t>pull quote.”</a:t>
            </a:r>
          </a:p>
        </p:txBody>
      </p:sp>
      <p:sp>
        <p:nvSpPr>
          <p:cNvPr id="14" name="Rectangle 5"/>
          <p:cNvSpPr>
            <a:spLocks noChangeArrowheads="1"/>
          </p:cNvSpPr>
          <p:nvPr userDrawn="1"/>
        </p:nvSpPr>
        <p:spPr bwMode="ltGray">
          <a:xfrm>
            <a:off x="10640200" y="6584513"/>
            <a:ext cx="791023" cy="175257"/>
          </a:xfrm>
          <a:prstGeom prst="rect">
            <a:avLst/>
          </a:prstGeom>
          <a:noFill/>
          <a:ln w="9525">
            <a:noFill/>
            <a:miter lim="800000"/>
            <a:headEnd/>
            <a:tailEnd/>
          </a:ln>
          <a:effectLst/>
        </p:spPr>
        <p:txBody>
          <a:bodyPr wrap="none" lIns="82124" tIns="41061" rIns="82124" bIns="41061" anchor="b">
            <a:spAutoFit/>
          </a:bodyPr>
          <a:lstStyle/>
          <a:p>
            <a:pPr algn="r" defTabSz="814388">
              <a:lnSpc>
                <a:spcPct val="100000"/>
              </a:lnSpc>
            </a:pPr>
            <a:r>
              <a:rPr lang="en-US" sz="600" dirty="0">
                <a:solidFill>
                  <a:srgbClr val="C0C0C0"/>
                </a:solidFill>
                <a:latin typeface="+mj-lt"/>
              </a:rPr>
              <a:t>Cisco Confidential</a:t>
            </a:r>
          </a:p>
        </p:txBody>
      </p:sp>
      <p:sp>
        <p:nvSpPr>
          <p:cNvPr id="16" name="Rectangle 7"/>
          <p:cNvSpPr>
            <a:spLocks noChangeArrowheads="1"/>
          </p:cNvSpPr>
          <p:nvPr userDrawn="1"/>
        </p:nvSpPr>
        <p:spPr bwMode="ltGray">
          <a:xfrm>
            <a:off x="11578312" y="6580409"/>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rgbClr val="C0C0C0"/>
                </a:solidFill>
                <a:latin typeface="+mj-lt"/>
              </a:rPr>
              <a:pPr algn="r" defTabSz="814388">
                <a:lnSpc>
                  <a:spcPct val="100000"/>
                </a:lnSpc>
              </a:pPr>
              <a:t>‹#›</a:t>
            </a:fld>
            <a:endParaRPr lang="en-US" sz="600" dirty="0">
              <a:solidFill>
                <a:srgbClr val="C0C0C0"/>
              </a:solidFill>
              <a:latin typeface="+mj-lt"/>
            </a:endParaRPr>
          </a:p>
        </p:txBody>
      </p:sp>
      <p:sp>
        <p:nvSpPr>
          <p:cNvPr id="19" name="Text Placeholder 18"/>
          <p:cNvSpPr>
            <a:spLocks noGrp="1"/>
          </p:cNvSpPr>
          <p:nvPr>
            <p:ph type="body" sz="quarter" idx="14" hasCustomPrompt="1"/>
          </p:nvPr>
        </p:nvSpPr>
        <p:spPr>
          <a:xfrm>
            <a:off x="7077456" y="4736592"/>
            <a:ext cx="4315968" cy="338328"/>
          </a:xfrm>
        </p:spPr>
        <p:txBody>
          <a:bodyPr>
            <a:noAutofit/>
          </a:bodyPr>
          <a:lstStyle>
            <a:lvl1pPr marL="0" indent="0">
              <a:buFontTx/>
              <a:buNone/>
              <a:defRPr sz="1600">
                <a:solidFill>
                  <a:srgbClr val="7F7F7F"/>
                </a:solidFill>
              </a:defRPr>
            </a:lvl1pPr>
          </a:lstStyle>
          <a:p>
            <a:pPr lvl="0"/>
            <a:r>
              <a:rPr lang="en-US" dirty="0" smtClean="0"/>
              <a:t>Source Name</a:t>
            </a:r>
            <a:endParaRPr lang="en-US" dirty="0"/>
          </a:p>
        </p:txBody>
      </p:sp>
      <p:pic>
        <p:nvPicPr>
          <p:cNvPr id="9" name="Picture 8" descr="segue texture.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44384" y="6381456"/>
            <a:ext cx="11300057" cy="163808"/>
          </a:xfrm>
          <a:prstGeom prst="rect">
            <a:avLst/>
          </a:prstGeom>
        </p:spPr>
      </p:pic>
      <p:sp>
        <p:nvSpPr>
          <p:cNvPr id="10" name="Rectangle 4"/>
          <p:cNvSpPr>
            <a:spLocks noChangeArrowheads="1"/>
          </p:cNvSpPr>
          <p:nvPr userDrawn="1"/>
        </p:nvSpPr>
        <p:spPr bwMode="ltGray">
          <a:xfrm>
            <a:off x="354129" y="6586247"/>
            <a:ext cx="4559499"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rgbClr val="C0C0C0"/>
                </a:solidFill>
                <a:latin typeface="+mj-lt"/>
              </a:rPr>
              <a:t>© 2013</a:t>
            </a:r>
            <a:r>
              <a:rPr lang="en-US" sz="600" baseline="0" dirty="0" smtClean="0">
                <a:solidFill>
                  <a:srgbClr val="C0C0C0"/>
                </a:solidFill>
                <a:latin typeface="+mj-lt"/>
              </a:rPr>
              <a:t>  </a:t>
            </a:r>
            <a:r>
              <a:rPr lang="en-US" sz="600" dirty="0" smtClean="0">
                <a:solidFill>
                  <a:srgbClr val="C0C0C0"/>
                </a:solidFill>
                <a:latin typeface="+mj-lt"/>
              </a:rPr>
              <a:t>Cisco and/or its affiliates. All rights reserved.</a:t>
            </a:r>
            <a:endParaRPr lang="en-US" sz="600" dirty="0">
              <a:solidFill>
                <a:srgbClr val="C0C0C0"/>
              </a:solidFill>
              <a:latin typeface="+mj-lt"/>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ullet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6190" y="432215"/>
            <a:ext cx="11448832" cy="838200"/>
          </a:xfrm>
        </p:spPr>
        <p:txBody>
          <a:bodyPr/>
          <a:lstStyle>
            <a:lvl1pPr>
              <a:defRPr>
                <a:gradFill>
                  <a:gsLst>
                    <a:gs pos="0">
                      <a:schemeClr val="tx1"/>
                    </a:gs>
                    <a:gs pos="44000">
                      <a:srgbClr val="01BBBB"/>
                    </a:gs>
                    <a:gs pos="100000">
                      <a:schemeClr val="accent4"/>
                    </a:gs>
                  </a:gsLst>
                  <a:lin ang="4800000" scaled="0"/>
                </a:gradFill>
                <a:latin typeface="+mj-lt"/>
              </a:defRPr>
            </a:lvl1pPr>
          </a:lstStyle>
          <a:p>
            <a:r>
              <a:rPr lang="en-US" smtClean="0"/>
              <a:t>Click to edit Master title style</a:t>
            </a:r>
            <a:endParaRPr lang="en-US" dirty="0"/>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ullet_2-Column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6190" y="301752"/>
            <a:ext cx="5497160" cy="838200"/>
          </a:xfrm>
        </p:spPr>
        <p:txBody>
          <a:bodyPr vert="horz" lIns="82296" tIns="45720" rIns="82296" bIns="45720" rtlCol="0" anchor="t" anchorCtr="0">
            <a:noAutofit/>
          </a:bodyPr>
          <a:lstStyle>
            <a:lvl1pPr algn="l" defTabSz="914400" rtl="0" eaLnBrk="1" latinLnBrk="0" hangingPunct="1">
              <a:lnSpc>
                <a:spcPct val="80000"/>
              </a:lnSpc>
              <a:spcBef>
                <a:spcPct val="0"/>
              </a:spcBef>
              <a:buNone/>
              <a:defRPr lang="en-US" sz="3600" b="0" kern="1200" spc="-100" baseline="0" dirty="0" smtClean="0">
                <a:gradFill>
                  <a:gsLst>
                    <a:gs pos="0">
                      <a:schemeClr val="tx1"/>
                    </a:gs>
                    <a:gs pos="100000">
                      <a:srgbClr val="01BBBB"/>
                    </a:gs>
                  </a:gsLst>
                  <a:lin ang="2400000" scaled="0"/>
                </a:gradFill>
                <a:latin typeface="+mj-lt"/>
                <a:ea typeface="+mj-ea"/>
                <a:cs typeface="+mj-cs"/>
              </a:defRPr>
            </a:lvl1pPr>
          </a:lstStyle>
          <a:p>
            <a:r>
              <a:rPr lang="en-US" dirty="0" smtClean="0"/>
              <a:t>Two Column</a:t>
            </a:r>
            <a:br>
              <a:rPr lang="en-US" dirty="0" smtClean="0"/>
            </a:br>
            <a:r>
              <a:rPr lang="en-US" dirty="0" smtClean="0"/>
              <a:t>Title Left</a:t>
            </a:r>
            <a:endParaRPr lang="en-US" dirty="0"/>
          </a:p>
        </p:txBody>
      </p:sp>
      <p:sp>
        <p:nvSpPr>
          <p:cNvPr id="9" name="Text Placeholder 8"/>
          <p:cNvSpPr>
            <a:spLocks noGrp="1"/>
          </p:cNvSpPr>
          <p:nvPr>
            <p:ph type="body" sz="quarter" idx="11" hasCustomPrompt="1"/>
          </p:nvPr>
        </p:nvSpPr>
        <p:spPr>
          <a:xfrm>
            <a:off x="292530" y="1600200"/>
            <a:ext cx="5521538" cy="4526280"/>
          </a:xfrm>
        </p:spPr>
        <p:txBody>
          <a:bodyPr/>
          <a:lstStyle>
            <a:lvl1pPr marL="0" indent="0">
              <a:buNone/>
              <a:defRPr>
                <a:solidFill>
                  <a:schemeClr val="tx2"/>
                </a:solidFill>
                <a:latin typeface="+mj-lt"/>
              </a:defRPr>
            </a:lvl1pPr>
            <a:lvl2pPr marL="635000" indent="-228600">
              <a:buClr>
                <a:schemeClr val="accent5"/>
              </a:buClr>
              <a:buFont typeface="Arial" pitchFamily="34" charset="0"/>
              <a:buChar char="•"/>
              <a:tabLst/>
              <a:defRPr>
                <a:solidFill>
                  <a:schemeClr val="tx2"/>
                </a:solidFill>
                <a:latin typeface="+mj-lt"/>
              </a:defRPr>
            </a:lvl2pPr>
          </a:lstStyle>
          <a:p>
            <a:pPr lvl="0"/>
            <a:r>
              <a:rPr lang="en-US" dirty="0" smtClean="0"/>
              <a:t>Body copy uses sentence capital letters only, size 20, left aligned</a:t>
            </a:r>
          </a:p>
          <a:p>
            <a:pPr lvl="1"/>
            <a:r>
              <a:rPr lang="en-US" dirty="0" smtClean="0"/>
              <a:t>Sub-bullets are size 18 </a:t>
            </a:r>
            <a:br>
              <a:rPr lang="en-US" dirty="0" smtClean="0"/>
            </a:br>
            <a:r>
              <a:rPr lang="en-US" dirty="0" smtClean="0"/>
              <a:t>and indented</a:t>
            </a:r>
          </a:p>
          <a:p>
            <a:pPr lvl="1"/>
            <a:r>
              <a:rPr lang="en-US" dirty="0" smtClean="0"/>
              <a:t>Hyperlink: www.cisco.com </a:t>
            </a:r>
          </a:p>
          <a:p>
            <a:pPr lvl="0"/>
            <a:r>
              <a:rPr lang="en-US" dirty="0" smtClean="0"/>
              <a:t>Use Cisco highlight color, bold, or both when emphasizing words, </a:t>
            </a:r>
            <a:br>
              <a:rPr lang="en-US" dirty="0" smtClean="0"/>
            </a:br>
            <a:r>
              <a:rPr lang="en-US" dirty="0" smtClean="0"/>
              <a:t>do not italicize; use yellow on the </a:t>
            </a:r>
            <a:br>
              <a:rPr lang="en-US" dirty="0" smtClean="0"/>
            </a:br>
            <a:r>
              <a:rPr lang="en-US" dirty="0" smtClean="0"/>
              <a:t>black template and red for the white template</a:t>
            </a:r>
          </a:p>
        </p:txBody>
      </p:sp>
      <p:sp>
        <p:nvSpPr>
          <p:cNvPr id="12" name="Text Placeholder 11"/>
          <p:cNvSpPr>
            <a:spLocks noGrp="1"/>
          </p:cNvSpPr>
          <p:nvPr>
            <p:ph type="body" sz="quarter" idx="12" hasCustomPrompt="1"/>
          </p:nvPr>
        </p:nvSpPr>
        <p:spPr>
          <a:xfrm>
            <a:off x="6423511" y="1600200"/>
            <a:ext cx="5338705" cy="4526280"/>
          </a:xfrm>
        </p:spPr>
        <p:txBody>
          <a:bodyPr/>
          <a:lstStyle>
            <a:lvl1pPr marL="0" indent="0">
              <a:buFontTx/>
              <a:buNone/>
              <a:defRPr>
                <a:solidFill>
                  <a:schemeClr val="accent1"/>
                </a:solidFill>
                <a:latin typeface="+mj-lt"/>
              </a:defRPr>
            </a:lvl1pPr>
            <a:lvl2pPr marL="635000" indent="-228600">
              <a:buClr>
                <a:schemeClr val="accent1">
                  <a:lumMod val="40000"/>
                  <a:lumOff val="60000"/>
                </a:schemeClr>
              </a:buClr>
              <a:buFont typeface="Arial" pitchFamily="34" charset="0"/>
              <a:buChar char="•"/>
              <a:defRPr>
                <a:solidFill>
                  <a:schemeClr val="accent1"/>
                </a:solidFill>
                <a:latin typeface="+mj-lt"/>
              </a:defRPr>
            </a:lvl2pPr>
          </a:lstStyle>
          <a:p>
            <a:pPr lvl="0"/>
            <a:r>
              <a:rPr lang="en-US" dirty="0" smtClean="0"/>
              <a:t>Body copy uses sentence capital letters only, size 20, left aligned</a:t>
            </a:r>
          </a:p>
          <a:p>
            <a:pPr lvl="1"/>
            <a:r>
              <a:rPr lang="en-US" dirty="0" smtClean="0"/>
              <a:t>Sub-bullets are size 18 </a:t>
            </a:r>
            <a:br>
              <a:rPr lang="en-US" dirty="0" smtClean="0"/>
            </a:br>
            <a:r>
              <a:rPr lang="en-US" dirty="0" smtClean="0"/>
              <a:t>and indented</a:t>
            </a:r>
          </a:p>
          <a:p>
            <a:pPr lvl="1"/>
            <a:r>
              <a:rPr lang="en-US" dirty="0" smtClean="0"/>
              <a:t>Hyperlink: www.cisco.com </a:t>
            </a:r>
          </a:p>
          <a:p>
            <a:pPr lvl="0"/>
            <a:r>
              <a:rPr lang="en-US" dirty="0" smtClean="0"/>
              <a:t>Use Cisco highlight color, bold, or both when emphasizing words, do not italicize; use yellow on the black template and red for the white template</a:t>
            </a:r>
          </a:p>
        </p:txBody>
      </p:sp>
      <p:sp>
        <p:nvSpPr>
          <p:cNvPr id="22" name="Rectangle 5"/>
          <p:cNvSpPr>
            <a:spLocks noChangeArrowheads="1"/>
          </p:cNvSpPr>
          <p:nvPr/>
        </p:nvSpPr>
        <p:spPr bwMode="ltGray">
          <a:xfrm>
            <a:off x="10640200" y="6584513"/>
            <a:ext cx="791023" cy="175257"/>
          </a:xfrm>
          <a:prstGeom prst="rect">
            <a:avLst/>
          </a:prstGeom>
          <a:noFill/>
          <a:ln w="9525">
            <a:noFill/>
            <a:miter lim="800000"/>
            <a:headEnd/>
            <a:tailEnd/>
          </a:ln>
          <a:effectLst/>
        </p:spPr>
        <p:txBody>
          <a:bodyPr wrap="none" lIns="82124" tIns="41061" rIns="82124" bIns="41061" anchor="b">
            <a:spAutoFit/>
          </a:bodyPr>
          <a:lstStyle/>
          <a:p>
            <a:pPr algn="r" defTabSz="814388">
              <a:lnSpc>
                <a:spcPct val="100000"/>
              </a:lnSpc>
            </a:pPr>
            <a:r>
              <a:rPr lang="en-US" sz="600" dirty="0">
                <a:solidFill>
                  <a:srgbClr val="C0C0C0"/>
                </a:solidFill>
                <a:latin typeface="+mj-lt"/>
              </a:rPr>
              <a:t>Cisco Confidential</a:t>
            </a:r>
          </a:p>
        </p:txBody>
      </p:sp>
      <p:sp>
        <p:nvSpPr>
          <p:cNvPr id="14" name="Rectangle 7"/>
          <p:cNvSpPr>
            <a:spLocks noChangeArrowheads="1"/>
          </p:cNvSpPr>
          <p:nvPr userDrawn="1"/>
        </p:nvSpPr>
        <p:spPr bwMode="ltGray">
          <a:xfrm>
            <a:off x="11578312" y="6580409"/>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rgbClr val="C0C0C0"/>
                </a:solidFill>
                <a:latin typeface="+mj-lt"/>
              </a:rPr>
              <a:pPr algn="r" defTabSz="814388">
                <a:lnSpc>
                  <a:spcPct val="100000"/>
                </a:lnSpc>
              </a:pPr>
              <a:t>‹#›</a:t>
            </a:fld>
            <a:endParaRPr lang="en-US" sz="600" dirty="0">
              <a:solidFill>
                <a:srgbClr val="C0C0C0"/>
              </a:solidFill>
              <a:latin typeface="+mj-lt"/>
            </a:endParaRPr>
          </a:p>
        </p:txBody>
      </p:sp>
      <p:sp>
        <p:nvSpPr>
          <p:cNvPr id="16" name="Text Placeholder 15"/>
          <p:cNvSpPr>
            <a:spLocks noGrp="1"/>
          </p:cNvSpPr>
          <p:nvPr>
            <p:ph type="body" sz="quarter" idx="13" hasCustomPrompt="1"/>
          </p:nvPr>
        </p:nvSpPr>
        <p:spPr>
          <a:xfrm>
            <a:off x="6428232" y="310896"/>
            <a:ext cx="5193792" cy="841248"/>
          </a:xfrm>
        </p:spPr>
        <p:txBody>
          <a:bodyPr>
            <a:noAutofit/>
          </a:bodyPr>
          <a:lstStyle>
            <a:lvl1pPr marL="0" marR="0" indent="0" algn="l" defTabSz="914400" rtl="0" eaLnBrk="1" fontAlgn="auto" latinLnBrk="0" hangingPunct="1">
              <a:lnSpc>
                <a:spcPct val="80000"/>
              </a:lnSpc>
              <a:spcBef>
                <a:spcPct val="0"/>
              </a:spcBef>
              <a:spcAft>
                <a:spcPts val="0"/>
              </a:spcAft>
              <a:buClrTx/>
              <a:buSzTx/>
              <a:buFontTx/>
              <a:buNone/>
              <a:tabLst/>
              <a:defRPr lang="en-US" sz="3600" b="0" kern="1200" spc="-100" baseline="0" dirty="0">
                <a:gradFill>
                  <a:gsLst>
                    <a:gs pos="0">
                      <a:schemeClr val="tx1"/>
                    </a:gs>
                    <a:gs pos="100000">
                      <a:srgbClr val="01BBBB"/>
                    </a:gs>
                  </a:gsLst>
                  <a:lin ang="2400000" scaled="0"/>
                </a:gra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dirty="0" smtClean="0"/>
              <a:t>Two Column</a:t>
            </a:r>
            <a:br>
              <a:rPr lang="en-US" dirty="0" smtClean="0"/>
            </a:br>
            <a:r>
              <a:rPr lang="en-US" dirty="0" smtClean="0"/>
              <a:t>Title Right</a:t>
            </a:r>
            <a:endParaRPr lang="en-US" dirty="0"/>
          </a:p>
        </p:txBody>
      </p:sp>
      <p:pic>
        <p:nvPicPr>
          <p:cNvPr id="10" name="Picture 9" descr="segue texture.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44384" y="6381456"/>
            <a:ext cx="11300057" cy="163808"/>
          </a:xfrm>
          <a:prstGeom prst="rect">
            <a:avLst/>
          </a:prstGeom>
        </p:spPr>
      </p:pic>
      <p:sp>
        <p:nvSpPr>
          <p:cNvPr id="13" name="Rectangle 4"/>
          <p:cNvSpPr>
            <a:spLocks noChangeArrowheads="1"/>
          </p:cNvSpPr>
          <p:nvPr userDrawn="1"/>
        </p:nvSpPr>
        <p:spPr bwMode="ltGray">
          <a:xfrm>
            <a:off x="354129" y="6586247"/>
            <a:ext cx="4559499"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rgbClr val="C0C0C0"/>
                </a:solidFill>
                <a:latin typeface="+mj-lt"/>
              </a:rPr>
              <a:t>© 2013</a:t>
            </a:r>
            <a:r>
              <a:rPr lang="en-US" sz="600" baseline="0" dirty="0" smtClean="0">
                <a:solidFill>
                  <a:srgbClr val="C0C0C0"/>
                </a:solidFill>
                <a:latin typeface="+mj-lt"/>
              </a:rPr>
              <a:t>  </a:t>
            </a:r>
            <a:r>
              <a:rPr lang="en-US" sz="600" dirty="0" smtClean="0">
                <a:solidFill>
                  <a:srgbClr val="C0C0C0"/>
                </a:solidFill>
                <a:latin typeface="+mj-lt"/>
              </a:rPr>
              <a:t>Cisco and/or its affiliates. All rights reserved.</a:t>
            </a:r>
            <a:endParaRPr lang="en-US" sz="600" dirty="0">
              <a:solidFill>
                <a:srgbClr val="C0C0C0"/>
              </a:solidFill>
              <a:latin typeface="+mj-lt"/>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ullet_3-Column Layout No Bottom Bar">
    <p:spTree>
      <p:nvGrpSpPr>
        <p:cNvPr id="1" name=""/>
        <p:cNvGrpSpPr/>
        <p:nvPr/>
      </p:nvGrpSpPr>
      <p:grpSpPr>
        <a:xfrm>
          <a:off x="0" y="0"/>
          <a:ext cx="0" cy="0"/>
          <a:chOff x="0" y="0"/>
          <a:chExt cx="0" cy="0"/>
        </a:xfrm>
      </p:grpSpPr>
      <p:sp>
        <p:nvSpPr>
          <p:cNvPr id="13" name="Text Placeholder 12"/>
          <p:cNvSpPr>
            <a:spLocks noGrp="1"/>
          </p:cNvSpPr>
          <p:nvPr>
            <p:ph type="body" sz="quarter" idx="14"/>
          </p:nvPr>
        </p:nvSpPr>
        <p:spPr>
          <a:xfrm>
            <a:off x="325882" y="1600201"/>
            <a:ext cx="3495823" cy="4391025"/>
          </a:xfrm>
        </p:spPr>
        <p:txBody>
          <a:bodyPr/>
          <a:lstStyle>
            <a:lvl1pPr>
              <a:defRPr>
                <a:solidFill>
                  <a:schemeClr val="tx2"/>
                </a:solidFill>
                <a:latin typeface="+mj-lt"/>
                <a:cs typeface="Arial" pitchFamily="34" charset="0"/>
              </a:defRPr>
            </a:lvl1pPr>
            <a:lvl2pPr>
              <a:defRPr>
                <a:latin typeface="+mj-lt"/>
                <a:cs typeface="Arial" pitchFamily="34" charset="0"/>
              </a:defRPr>
            </a:lvl2pPr>
            <a:lvl3pPr>
              <a:defRPr>
                <a:latin typeface="+mj-lt"/>
                <a:cs typeface="Arial" pitchFamily="34" charset="0"/>
              </a:defRPr>
            </a:lvl3pPr>
            <a:lvl4pPr>
              <a:defRPr>
                <a:latin typeface="+mj-lt"/>
                <a:cs typeface="Arial" pitchFamily="34" charset="0"/>
              </a:defRPr>
            </a:lvl4pPr>
            <a:lvl5pPr>
              <a:defRPr>
                <a:latin typeface="+mj-lt"/>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ext Placeholder 12"/>
          <p:cNvSpPr>
            <a:spLocks noGrp="1"/>
          </p:cNvSpPr>
          <p:nvPr>
            <p:ph type="body" sz="quarter" idx="15"/>
          </p:nvPr>
        </p:nvSpPr>
        <p:spPr>
          <a:xfrm>
            <a:off x="4388823" y="1600200"/>
            <a:ext cx="3457733" cy="4362450"/>
          </a:xfrm>
        </p:spPr>
        <p:txBody>
          <a:bodyPr/>
          <a:lstStyle>
            <a:lvl1pPr>
              <a:defRPr>
                <a:solidFill>
                  <a:schemeClr val="accent2"/>
                </a:solidFill>
                <a:latin typeface="+mj-lt"/>
                <a:cs typeface="Arial" pitchFamily="34" charset="0"/>
              </a:defRPr>
            </a:lvl1pPr>
            <a:lvl2pPr>
              <a:defRPr>
                <a:latin typeface="+mj-lt"/>
                <a:cs typeface="Arial" pitchFamily="34" charset="0"/>
              </a:defRPr>
            </a:lvl2pPr>
            <a:lvl3pPr>
              <a:defRPr>
                <a:latin typeface="+mj-lt"/>
                <a:cs typeface="Arial" pitchFamily="34" charset="0"/>
              </a:defRPr>
            </a:lvl3pPr>
            <a:lvl4pPr>
              <a:defRPr>
                <a:latin typeface="+mj-lt"/>
                <a:cs typeface="Arial" pitchFamily="34" charset="0"/>
              </a:defRPr>
            </a:lvl4pPr>
            <a:lvl5pPr>
              <a:defRPr>
                <a:latin typeface="+mj-lt"/>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Text Placeholder 12"/>
          <p:cNvSpPr>
            <a:spLocks noGrp="1"/>
          </p:cNvSpPr>
          <p:nvPr>
            <p:ph type="body" sz="quarter" idx="16"/>
          </p:nvPr>
        </p:nvSpPr>
        <p:spPr>
          <a:xfrm>
            <a:off x="8398863" y="1600201"/>
            <a:ext cx="3510635" cy="4333875"/>
          </a:xfrm>
        </p:spPr>
        <p:txBody>
          <a:bodyPr/>
          <a:lstStyle>
            <a:lvl1pPr>
              <a:defRPr>
                <a:solidFill>
                  <a:schemeClr val="accent2"/>
                </a:solidFill>
                <a:latin typeface="+mj-lt"/>
                <a:cs typeface="Arial" pitchFamily="34" charset="0"/>
              </a:defRPr>
            </a:lvl1pPr>
            <a:lvl2pPr>
              <a:defRPr>
                <a:latin typeface="+mj-lt"/>
                <a:cs typeface="Arial" pitchFamily="34" charset="0"/>
              </a:defRPr>
            </a:lvl2pPr>
            <a:lvl3pPr>
              <a:defRPr>
                <a:latin typeface="+mj-lt"/>
                <a:cs typeface="Arial" pitchFamily="34" charset="0"/>
              </a:defRPr>
            </a:lvl3pPr>
            <a:lvl4pPr>
              <a:defRPr>
                <a:latin typeface="+mj-lt"/>
                <a:cs typeface="Arial" pitchFamily="34" charset="0"/>
              </a:defRPr>
            </a:lvl4pPr>
            <a:lvl5pPr>
              <a:defRPr>
                <a:latin typeface="+mj-lt"/>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Text Placeholder 17"/>
          <p:cNvSpPr>
            <a:spLocks noGrp="1"/>
          </p:cNvSpPr>
          <p:nvPr>
            <p:ph type="body" sz="quarter" idx="17"/>
          </p:nvPr>
        </p:nvSpPr>
        <p:spPr>
          <a:xfrm>
            <a:off x="292608" y="100584"/>
            <a:ext cx="3557016" cy="1152144"/>
          </a:xfrm>
        </p:spPr>
        <p:txBody>
          <a:bodyPr anchor="b" anchorCtr="0">
            <a:noAutofit/>
          </a:bodyPr>
          <a:lstStyle>
            <a:lvl1pPr marL="0" marR="0" indent="0" algn="l" defTabSz="914400" rtl="0" eaLnBrk="1" fontAlgn="auto" latinLnBrk="0" hangingPunct="1">
              <a:lnSpc>
                <a:spcPct val="80000"/>
              </a:lnSpc>
              <a:spcBef>
                <a:spcPct val="0"/>
              </a:spcBef>
              <a:spcAft>
                <a:spcPts val="0"/>
              </a:spcAft>
              <a:buClrTx/>
              <a:buSzTx/>
              <a:buFontTx/>
              <a:buNone/>
              <a:tabLst/>
              <a:defRPr kumimoji="0" lang="en-US" sz="3000" b="0" i="0" u="none" strike="noStrike" kern="1200" cap="none" spc="-100" normalizeH="0" baseline="0" noProof="0" dirty="0" smtClean="0">
                <a:ln>
                  <a:noFill/>
                </a:ln>
                <a:gradFill>
                  <a:gsLst>
                    <a:gs pos="0">
                      <a:schemeClr val="tx1"/>
                    </a:gs>
                    <a:gs pos="100000">
                      <a:srgbClr val="01BBBB"/>
                    </a:gs>
                  </a:gsLst>
                  <a:lin ang="2400000" scaled="0"/>
                </a:gradFill>
                <a:effectLst/>
                <a:uLnTx/>
                <a:uFillTx/>
                <a:latin typeface="+mj-lt"/>
                <a:ea typeface="+mj-ea"/>
                <a:cs typeface="Arial"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smtClean="0"/>
              <a:t>Click to edit Master text styles</a:t>
            </a:r>
          </a:p>
        </p:txBody>
      </p:sp>
      <p:sp>
        <p:nvSpPr>
          <p:cNvPr id="22" name="Text Placeholder 17"/>
          <p:cNvSpPr>
            <a:spLocks noGrp="1"/>
          </p:cNvSpPr>
          <p:nvPr>
            <p:ph type="body" sz="quarter" idx="19"/>
          </p:nvPr>
        </p:nvSpPr>
        <p:spPr>
          <a:xfrm>
            <a:off x="4343400" y="100584"/>
            <a:ext cx="3465576" cy="1152144"/>
          </a:xfrm>
        </p:spPr>
        <p:txBody>
          <a:bodyPr anchor="b" anchorCtr="0">
            <a:noAutofit/>
          </a:bodyPr>
          <a:lstStyle>
            <a:lvl1pPr marL="0" marR="0" indent="0" algn="l" defTabSz="914400" rtl="0" eaLnBrk="1" fontAlgn="auto" latinLnBrk="0" hangingPunct="1">
              <a:lnSpc>
                <a:spcPct val="80000"/>
              </a:lnSpc>
              <a:spcBef>
                <a:spcPct val="0"/>
              </a:spcBef>
              <a:spcAft>
                <a:spcPts val="0"/>
              </a:spcAft>
              <a:buClrTx/>
              <a:buSzTx/>
              <a:buFontTx/>
              <a:buNone/>
              <a:tabLst/>
              <a:defRPr kumimoji="0" lang="en-US" sz="3000" b="0" i="0" u="none" strike="noStrike" kern="1200" cap="none" spc="-100" normalizeH="0" baseline="0" noProof="0" dirty="0" smtClean="0">
                <a:ln>
                  <a:noFill/>
                </a:ln>
                <a:gradFill>
                  <a:gsLst>
                    <a:gs pos="0">
                      <a:schemeClr val="tx1"/>
                    </a:gs>
                    <a:gs pos="100000">
                      <a:srgbClr val="01BBBB"/>
                    </a:gs>
                  </a:gsLst>
                  <a:lin ang="2400000" scaled="0"/>
                </a:gradFill>
                <a:effectLst/>
                <a:uLnTx/>
                <a:uFillTx/>
                <a:latin typeface="+mj-lt"/>
                <a:ea typeface="+mj-ea"/>
                <a:cs typeface="Arial"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smtClean="0"/>
              <a:t>Click to edit Master text styles</a:t>
            </a:r>
          </a:p>
        </p:txBody>
      </p:sp>
      <p:sp>
        <p:nvSpPr>
          <p:cNvPr id="23" name="Text Placeholder 17"/>
          <p:cNvSpPr>
            <a:spLocks noGrp="1"/>
          </p:cNvSpPr>
          <p:nvPr>
            <p:ph type="body" sz="quarter" idx="20"/>
          </p:nvPr>
        </p:nvSpPr>
        <p:spPr>
          <a:xfrm>
            <a:off x="8360758" y="100584"/>
            <a:ext cx="3511296" cy="1152144"/>
          </a:xfrm>
        </p:spPr>
        <p:txBody>
          <a:bodyPr anchor="b" anchorCtr="0">
            <a:noAutofit/>
          </a:bodyPr>
          <a:lstStyle>
            <a:lvl1pPr marL="0" marR="0" indent="0" algn="l" defTabSz="914400" rtl="0" eaLnBrk="1" fontAlgn="auto" latinLnBrk="0" hangingPunct="1">
              <a:lnSpc>
                <a:spcPct val="80000"/>
              </a:lnSpc>
              <a:spcBef>
                <a:spcPct val="0"/>
              </a:spcBef>
              <a:spcAft>
                <a:spcPts val="0"/>
              </a:spcAft>
              <a:buClrTx/>
              <a:buSzTx/>
              <a:buFontTx/>
              <a:buNone/>
              <a:tabLst/>
              <a:defRPr kumimoji="0" lang="en-US" sz="3000" b="0" i="0" u="none" strike="noStrike" kern="1200" cap="none" spc="-100" normalizeH="0" baseline="0" noProof="0" dirty="0" smtClean="0">
                <a:ln>
                  <a:noFill/>
                </a:ln>
                <a:gradFill>
                  <a:gsLst>
                    <a:gs pos="0">
                      <a:schemeClr val="tx1"/>
                    </a:gs>
                    <a:gs pos="100000">
                      <a:srgbClr val="01BBBB"/>
                    </a:gs>
                  </a:gsLst>
                  <a:lin ang="2400000" scaled="0"/>
                </a:gradFill>
                <a:effectLst/>
                <a:uLnTx/>
                <a:uFillTx/>
                <a:latin typeface="+mj-lt"/>
                <a:ea typeface="+mj-ea"/>
                <a:cs typeface="Arial"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smtClean="0"/>
              <a:t>Click to edit Master text styles</a:t>
            </a: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9" name="Title 1"/>
          <p:cNvSpPr>
            <a:spLocks noGrp="1"/>
          </p:cNvSpPr>
          <p:nvPr>
            <p:ph type="title" hasCustomPrompt="1"/>
          </p:nvPr>
        </p:nvSpPr>
        <p:spPr>
          <a:xfrm>
            <a:off x="329210" y="439710"/>
            <a:ext cx="11420017" cy="838200"/>
          </a:xfrm>
        </p:spPr>
        <p:txBody>
          <a:bodyPr/>
          <a:lstStyle>
            <a:lvl1pPr algn="l" defTabSz="914400" rtl="0" eaLnBrk="1" latinLnBrk="0" hangingPunct="1">
              <a:lnSpc>
                <a:spcPct val="80000"/>
              </a:lnSpc>
              <a:spcBef>
                <a:spcPct val="0"/>
              </a:spcBef>
              <a:buNone/>
              <a:defRPr lang="en-US" sz="3600" b="0" kern="1200" spc="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dirty="0" smtClean="0"/>
              <a:t>Slide Title Goes Here</a:t>
            </a:r>
            <a:endParaRPr lang="en-US" dirty="0"/>
          </a:p>
        </p:txBody>
      </p:sp>
      <p:sp>
        <p:nvSpPr>
          <p:cNvPr id="36" name="Chart Placeholder 35"/>
          <p:cNvSpPr>
            <a:spLocks noGrp="1"/>
          </p:cNvSpPr>
          <p:nvPr>
            <p:ph type="chart" sz="quarter" idx="10"/>
          </p:nvPr>
        </p:nvSpPr>
        <p:spPr>
          <a:xfrm>
            <a:off x="479561" y="1476375"/>
            <a:ext cx="11249684" cy="4305300"/>
          </a:xfrm>
        </p:spPr>
        <p:txBody>
          <a:bodyPr anchor="ctr" anchorCtr="1"/>
          <a:lstStyle>
            <a:lvl1pPr>
              <a:buNone/>
              <a:defRPr>
                <a:latin typeface="+mj-lt"/>
              </a:defRPr>
            </a:lvl1pPr>
          </a:lstStyle>
          <a:p>
            <a:r>
              <a:rPr lang="en-US" smtClean="0"/>
              <a:t>Click icon to add chart</a:t>
            </a:r>
            <a:endParaRPr lang="en-US"/>
          </a:p>
        </p:txBody>
      </p:sp>
      <p:sp>
        <p:nvSpPr>
          <p:cNvPr id="4" name="Text Placeholder 9"/>
          <p:cNvSpPr>
            <a:spLocks noGrp="1"/>
          </p:cNvSpPr>
          <p:nvPr>
            <p:ph type="body" sz="quarter" idx="11" hasCustomPrompt="1"/>
          </p:nvPr>
        </p:nvSpPr>
        <p:spPr>
          <a:xfrm>
            <a:off x="332535" y="6062115"/>
            <a:ext cx="9945743" cy="276999"/>
          </a:xfrm>
        </p:spPr>
        <p:txBody>
          <a:bodyPr wrap="square" anchor="b" anchorCtr="0">
            <a:noAutofit/>
          </a:bodyPr>
          <a:lstStyle>
            <a:lvl1pPr algn="l" defTabSz="804863">
              <a:lnSpc>
                <a:spcPct val="100000"/>
              </a:lnSpc>
              <a:spcBef>
                <a:spcPct val="50000"/>
              </a:spcBef>
              <a:buNone/>
              <a:defRPr sz="1200">
                <a:solidFill>
                  <a:schemeClr val="bg1">
                    <a:lumMod val="50000"/>
                  </a:schemeClr>
                </a:solidFill>
                <a:latin typeface="+mj-lt"/>
              </a:defRPr>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dirty="0" smtClean="0"/>
              <a:t>Source: Placeholder for Notes Is 12 Points</a:t>
            </a: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ottom title_photo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6189" y="5430244"/>
            <a:ext cx="11408626" cy="838200"/>
          </a:xfrm>
        </p:spPr>
        <p:txBody>
          <a:bodyPr vert="horz" lIns="82296" tIns="45720" rIns="82296" bIns="45720" rtlCol="0" anchor="b" anchorCtr="0">
            <a:noAutofit/>
          </a:bodyPr>
          <a:lstStyle>
            <a:lvl1pPr algn="l" defTabSz="914400" rtl="0" eaLnBrk="1" latinLnBrk="0" hangingPunct="1">
              <a:lnSpc>
                <a:spcPct val="80000"/>
              </a:lnSpc>
              <a:spcBef>
                <a:spcPct val="0"/>
              </a:spcBef>
              <a:buNone/>
              <a:defRPr lang="en-US" sz="3600" b="0" kern="1200" spc="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dirty="0" smtClean="0"/>
              <a:t>Slide Title Goes Here</a:t>
            </a:r>
            <a:endParaRPr lang="en-US" dirty="0"/>
          </a:p>
        </p:txBody>
      </p:sp>
      <p:sp>
        <p:nvSpPr>
          <p:cNvPr id="4" name="Text Placeholder 3"/>
          <p:cNvSpPr>
            <a:spLocks noGrp="1"/>
          </p:cNvSpPr>
          <p:nvPr>
            <p:ph type="body" sz="quarter" idx="10" hasCustomPrompt="1"/>
          </p:nvPr>
        </p:nvSpPr>
        <p:spPr>
          <a:xfrm>
            <a:off x="329098" y="1600200"/>
            <a:ext cx="5338705" cy="3749040"/>
          </a:xfrm>
        </p:spPr>
        <p:txBody>
          <a:bodyPr anchor="ctr" anchorCtr="0">
            <a:noAutofit/>
          </a:bodyPr>
          <a:lstStyle>
            <a:lvl1pPr marL="0" indent="0">
              <a:buFontTx/>
              <a:buNone/>
              <a:defRPr sz="2400" baseline="0">
                <a:solidFill>
                  <a:schemeClr val="tx1"/>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Simple text goes here and can wrap to accommodate more lines of information</a:t>
            </a:r>
          </a:p>
        </p:txBody>
      </p:sp>
      <p:sp>
        <p:nvSpPr>
          <p:cNvPr id="6" name="Picture Placeholder 5"/>
          <p:cNvSpPr>
            <a:spLocks noGrp="1"/>
          </p:cNvSpPr>
          <p:nvPr>
            <p:ph type="pic" sz="quarter" idx="11" hasCustomPrompt="1"/>
          </p:nvPr>
        </p:nvSpPr>
        <p:spPr>
          <a:xfrm>
            <a:off x="6496644" y="1947672"/>
            <a:ext cx="4570809" cy="2990088"/>
          </a:xfrm>
        </p:spPr>
        <p:txBody>
          <a:bodyPr anchor="ctr" anchorCtr="1"/>
          <a:lstStyle>
            <a:lvl1pPr algn="ctr">
              <a:buFontTx/>
              <a:buNone/>
              <a:defRPr>
                <a:latin typeface="+mj-lt"/>
              </a:defRPr>
            </a:lvl1pPr>
          </a:lstStyle>
          <a:p>
            <a:r>
              <a:rPr lang="en-US" dirty="0" smtClean="0"/>
              <a:t>Insert photo here</a:t>
            </a:r>
            <a:endParaRPr lang="en-US" dirty="0"/>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ottom 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6189" y="5430244"/>
            <a:ext cx="11408626" cy="838200"/>
          </a:xfrm>
        </p:spPr>
        <p:txBody>
          <a:bodyPr vert="horz" lIns="82296" tIns="45720" rIns="82296" bIns="45720" rtlCol="0" anchor="b" anchorCtr="0">
            <a:noAutofit/>
          </a:bodyPr>
          <a:lstStyle>
            <a:lvl1pPr algn="l" defTabSz="914400" rtl="0" eaLnBrk="1" latinLnBrk="0" hangingPunct="1">
              <a:lnSpc>
                <a:spcPct val="80000"/>
              </a:lnSpc>
              <a:spcBef>
                <a:spcPct val="0"/>
              </a:spcBef>
              <a:buNone/>
              <a:defRPr lang="en-US" sz="3600" b="0" kern="1200" spc="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dirty="0" smtClean="0"/>
              <a:t>Slide Title Goes Here</a:t>
            </a:r>
            <a:endParaRPr lang="en-US" dirty="0"/>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Quot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553422" y="5852161"/>
            <a:ext cx="10813351" cy="384175"/>
          </a:xfrm>
        </p:spPr>
        <p:txBody>
          <a:bodyPr anchor="b" anchorCtr="0">
            <a:noAutofit/>
          </a:bodyPr>
          <a:lstStyle>
            <a:lvl1pPr marL="0" indent="0" algn="l"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accent2"/>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 and Title Go Here</a:t>
            </a:r>
            <a:endParaRPr lang="en-US" dirty="0"/>
          </a:p>
        </p:txBody>
      </p:sp>
      <p:sp>
        <p:nvSpPr>
          <p:cNvPr id="27" name="Rectangle 3"/>
          <p:cNvSpPr>
            <a:spLocks noChangeArrowheads="1"/>
          </p:cNvSpPr>
          <p:nvPr/>
        </p:nvSpPr>
        <p:spPr bwMode="white">
          <a:xfrm>
            <a:off x="0" y="0"/>
            <a:ext cx="12188825" cy="177800"/>
          </a:xfrm>
          <a:prstGeom prst="rect">
            <a:avLst/>
          </a:prstGeom>
          <a:solidFill>
            <a:schemeClr val="bg2"/>
          </a:solidFill>
          <a:ln w="25400" algn="ctr">
            <a:noFill/>
            <a:miter lim="800000"/>
            <a:headEnd/>
            <a:tailEnd/>
          </a:ln>
          <a:effectLst/>
        </p:spPr>
        <p:txBody>
          <a:bodyPr wrap="none" anchor="ctr"/>
          <a:lstStyle/>
          <a:p>
            <a:endParaRPr lang="en-US">
              <a:latin typeface="+mj-lt"/>
            </a:endParaRPr>
          </a:p>
        </p:txBody>
      </p:sp>
      <p:sp>
        <p:nvSpPr>
          <p:cNvPr id="2" name="Title 1"/>
          <p:cNvSpPr>
            <a:spLocks noGrp="1"/>
          </p:cNvSpPr>
          <p:nvPr>
            <p:ph type="ctrTitle" hasCustomPrompt="1"/>
          </p:nvPr>
        </p:nvSpPr>
        <p:spPr>
          <a:xfrm>
            <a:off x="292532" y="649224"/>
            <a:ext cx="10813350" cy="4480560"/>
          </a:xfrm>
        </p:spPr>
        <p:txBody>
          <a:bodyPr/>
          <a:lstStyle>
            <a:lvl1pPr marL="233363" indent="-233363" algn="l" defTabSz="914400" rtl="0" eaLnBrk="1" latinLnBrk="0" hangingPunct="1">
              <a:lnSpc>
                <a:spcPct val="80000"/>
              </a:lnSpc>
              <a:spcBef>
                <a:spcPct val="0"/>
              </a:spcBef>
              <a:buClr>
                <a:schemeClr val="tx1"/>
              </a:buClr>
              <a:buFont typeface="Arial" pitchFamily="34" charset="0"/>
              <a:buChar char="“"/>
              <a:defRPr lang="en-US" sz="5400" b="0" kern="1200" spc="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dirty="0" smtClean="0"/>
              <a:t>Presentation Title Goes Here”</a:t>
            </a:r>
            <a:endParaRPr lang="en-US" dirty="0"/>
          </a:p>
        </p:txBody>
      </p:sp>
      <p:sp>
        <p:nvSpPr>
          <p:cNvPr id="49" name="Rectangle 3"/>
          <p:cNvSpPr>
            <a:spLocks noChangeArrowheads="1"/>
          </p:cNvSpPr>
          <p:nvPr/>
        </p:nvSpPr>
        <p:spPr bwMode="hidden">
          <a:xfrm>
            <a:off x="0" y="0"/>
            <a:ext cx="12188825" cy="177800"/>
          </a:xfrm>
          <a:prstGeom prst="rect">
            <a:avLst/>
          </a:prstGeom>
          <a:solidFill>
            <a:schemeClr val="bg2"/>
          </a:solidFill>
          <a:ln w="25400" algn="ctr">
            <a:noFill/>
            <a:miter lim="800000"/>
            <a:headEnd/>
            <a:tailEnd/>
          </a:ln>
          <a:effectLst/>
        </p:spPr>
        <p:txBody>
          <a:bodyPr wrap="none" anchor="ctr"/>
          <a:lstStyle/>
          <a:p>
            <a:endParaRPr lang="en-US">
              <a:latin typeface="+mj-lt"/>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80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800"/>
                                        <p:tgtEl>
                                          <p:spTgt spid="2"/>
                                        </p:tgtEl>
                                      </p:cBhvr>
                                    </p:animEffect>
                                  </p:childTnLst>
                                </p:cTn>
                              </p:par>
                              <p:par>
                                <p:cTn id="8" presetID="22" presetClass="entr" presetSubtype="4" fill="hold" grpId="0" nodeType="withEffect">
                                  <p:stCondLst>
                                    <p:cond delay="3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xmlns:p14="http://schemas.microsoft.com/office/powerpoint/2010/main" presetID="22" presetClass="entr" presetSubtype="4" fill="hold" nodeType="withEffect">
                  <p:stCondLst>
                    <p:cond delay="300"/>
                  </p:stCondLst>
                  <p:childTnLst>
                    <p:set>
                      <p:cBhvr>
                        <p:cTn dur="1" fill="hold">
                          <p:stCondLst>
                            <p:cond delay="0"/>
                          </p:stCondLst>
                        </p:cTn>
                        <p:tgtEl>
                          <p:spTgt spid="3"/>
                        </p:tgtEl>
                        <p:attrNameLst>
                          <p:attrName>style.visibility</p:attrName>
                        </p:attrNameLst>
                      </p:cBhvr>
                      <p:to>
                        <p:strVal val="visible"/>
                      </p:to>
                    </p:set>
                    <p:animEffect transition="in" filter="wipe(down)">
                      <p:cBhvr>
                        <p:cTn dur="400"/>
                        <p:tgtEl>
                          <p:spTgt spid="3"/>
                        </p:tgtEl>
                      </p:cBhvr>
                    </p:animEffect>
                  </p:childTnLst>
                </p:cTn>
              </p:par>
            </p:tnLst>
          </p:tmpl>
        </p:tmplLst>
      </p:bldP>
      <p:bldP spid="2"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torytellin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306190" y="1918741"/>
            <a:ext cx="5488498" cy="3020518"/>
          </a:xfrm>
        </p:spPr>
        <p:txBody>
          <a:bodyPr vert="horz" lIns="82296" tIns="45720" rIns="82296" bIns="45720" rtlCol="0" anchor="ctr" anchorCtr="0">
            <a:noAutofit/>
          </a:bodyPr>
          <a:lstStyle>
            <a:lvl1pPr marL="0" indent="0" algn="l" defTabSz="914400" rtl="0" eaLnBrk="1" latinLnBrk="0" hangingPunct="1">
              <a:lnSpc>
                <a:spcPct val="80000"/>
              </a:lnSpc>
              <a:spcBef>
                <a:spcPct val="0"/>
              </a:spcBef>
              <a:buClr>
                <a:schemeClr val="tx1"/>
              </a:buClr>
              <a:buFont typeface="Ciscolight" pitchFamily="2" charset="0"/>
              <a:buNone/>
              <a:defRPr lang="en-US" sz="5400" b="0" kern="1200" spc="0" baseline="0" dirty="0">
                <a:gradFill>
                  <a:gsLst>
                    <a:gs pos="0">
                      <a:schemeClr val="tx1"/>
                    </a:gs>
                    <a:gs pos="44000">
                      <a:srgbClr val="01BBBB"/>
                    </a:gs>
                    <a:gs pos="100000">
                      <a:schemeClr val="tx2">
                        <a:lumMod val="75000"/>
                      </a:schemeClr>
                    </a:gs>
                  </a:gsLst>
                  <a:lin ang="1200000" scaled="0"/>
                </a:gradFill>
                <a:latin typeface="+mj-lt"/>
                <a:ea typeface="+mj-ea"/>
                <a:cs typeface="+mj-cs"/>
              </a:defRPr>
            </a:lvl1pPr>
          </a:lstStyle>
          <a:p>
            <a:r>
              <a:rPr lang="en-US" dirty="0" smtClean="0"/>
              <a:t>Telling Shared Experiences</a:t>
            </a:r>
            <a:endParaRPr lang="en-US" dirty="0"/>
          </a:p>
        </p:txBody>
      </p:sp>
      <p:sp>
        <p:nvSpPr>
          <p:cNvPr id="9" name="Text Placeholder 3"/>
          <p:cNvSpPr>
            <a:spLocks noGrp="1"/>
          </p:cNvSpPr>
          <p:nvPr>
            <p:ph type="body" sz="quarter" idx="11" hasCustomPrompt="1"/>
          </p:nvPr>
        </p:nvSpPr>
        <p:spPr>
          <a:xfrm>
            <a:off x="6561650" y="310896"/>
            <a:ext cx="5192439" cy="6208776"/>
          </a:xfrm>
        </p:spPr>
        <p:txBody>
          <a:bodyPr anchor="ctr" anchorCtr="0">
            <a:noAutofit/>
          </a:bodyPr>
          <a:lstStyle>
            <a:lvl1pPr marL="0" indent="0">
              <a:buFontTx/>
              <a:buNone/>
              <a:defRPr sz="2000" baseline="0">
                <a:solidFill>
                  <a:schemeClr val="tx1"/>
                </a:solidFill>
                <a:latin typeface="+mj-lt"/>
              </a:defRPr>
            </a:lvl1pPr>
            <a:lvl2pPr>
              <a:defRPr sz="2000"/>
            </a:lvl2pPr>
            <a:lvl3pPr>
              <a:defRPr sz="2000"/>
            </a:lvl3pPr>
            <a:lvl4pPr>
              <a:defRPr sz="2000"/>
            </a:lvl4pPr>
            <a:lvl5pPr>
              <a:defRPr sz="2000"/>
            </a:lvl5pPr>
          </a:lstStyle>
          <a:p>
            <a:pPr lvl="0"/>
            <a:r>
              <a:rPr lang="en-US" dirty="0" smtClean="0"/>
              <a:t>Tell your story here</a:t>
            </a:r>
            <a:endParaRPr lang="en-US" dirty="0"/>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Demo">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15096" y="4279393"/>
            <a:ext cx="6244863" cy="384175"/>
          </a:xfrm>
        </p:spPr>
        <p:txBody>
          <a:bodyPr vert="horz" lIns="91440" tIns="45720" rIns="91440" bIns="45720" rtlCol="0">
            <a:noAutofit/>
          </a:bodyPr>
          <a:lstStyle>
            <a:lvl1pPr marL="0" indent="0" algn="l"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rgbClr val="6DB34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lvl="0" indent="0" algn="l" defTabSz="914400" rtl="0" eaLnBrk="1" latinLnBrk="0" hangingPunct="1">
              <a:lnSpc>
                <a:spcPct val="95000"/>
              </a:lnSpc>
              <a:spcBef>
                <a:spcPts val="1440"/>
              </a:spcBef>
              <a:buClr>
                <a:srgbClr val="92D050"/>
              </a:buClr>
              <a:buSzPct val="90000"/>
              <a:buFont typeface="Arial" pitchFamily="34" charset="0"/>
              <a:buNone/>
              <a:tabLst/>
            </a:pPr>
            <a:r>
              <a:rPr lang="en-US" dirty="0" smtClean="0"/>
              <a:t>Presenter Name and Title Go Here</a:t>
            </a:r>
            <a:endParaRPr lang="en-US" dirty="0"/>
          </a:p>
        </p:txBody>
      </p:sp>
      <p:sp>
        <p:nvSpPr>
          <p:cNvPr id="27" name="Rectangle 3"/>
          <p:cNvSpPr>
            <a:spLocks noChangeArrowheads="1"/>
          </p:cNvSpPr>
          <p:nvPr/>
        </p:nvSpPr>
        <p:spPr bwMode="white">
          <a:xfrm>
            <a:off x="0" y="0"/>
            <a:ext cx="12188825" cy="177800"/>
          </a:xfrm>
          <a:prstGeom prst="rect">
            <a:avLst/>
          </a:prstGeom>
          <a:solidFill>
            <a:schemeClr val="bg2"/>
          </a:solidFill>
          <a:ln w="25400" algn="ctr">
            <a:noFill/>
            <a:miter lim="800000"/>
            <a:headEnd/>
            <a:tailEnd/>
          </a:ln>
          <a:effectLst/>
        </p:spPr>
        <p:txBody>
          <a:bodyPr wrap="none" anchor="ctr"/>
          <a:lstStyle/>
          <a:p>
            <a:endParaRPr lang="en-US">
              <a:latin typeface="+mj-lt"/>
            </a:endParaRPr>
          </a:p>
        </p:txBody>
      </p:sp>
      <p:sp>
        <p:nvSpPr>
          <p:cNvPr id="2" name="Title 1"/>
          <p:cNvSpPr>
            <a:spLocks noGrp="1"/>
          </p:cNvSpPr>
          <p:nvPr>
            <p:ph type="ctrTitle" hasCustomPrompt="1"/>
          </p:nvPr>
        </p:nvSpPr>
        <p:spPr>
          <a:xfrm>
            <a:off x="278186" y="3282696"/>
            <a:ext cx="6281773" cy="1022350"/>
          </a:xfrm>
        </p:spPr>
        <p:txBody>
          <a:bodyPr vert="horz" lIns="82296" tIns="45720" rIns="82296" bIns="45720" rtlCol="0" anchor="b" anchorCtr="0">
            <a:noAutofit/>
          </a:bodyPr>
          <a:lstStyle>
            <a:lvl1pPr marL="0" indent="0" algn="l" defTabSz="914400" rtl="0" eaLnBrk="1" latinLnBrk="0" hangingPunct="1">
              <a:lnSpc>
                <a:spcPct val="80000"/>
              </a:lnSpc>
              <a:spcBef>
                <a:spcPct val="0"/>
              </a:spcBef>
              <a:buClr>
                <a:schemeClr val="tx1"/>
              </a:buClr>
              <a:buFont typeface="Ciscolight" pitchFamily="2" charset="0"/>
              <a:buNone/>
              <a:defRPr lang="en-US" sz="5400" b="0" kern="1200" spc="0" baseline="0" dirty="0">
                <a:gradFill>
                  <a:gsLst>
                    <a:gs pos="0">
                      <a:schemeClr val="tx1"/>
                    </a:gs>
                    <a:gs pos="44000">
                      <a:srgbClr val="01BBBB"/>
                    </a:gs>
                    <a:gs pos="100000">
                      <a:schemeClr val="tx2">
                        <a:lumMod val="75000"/>
                      </a:schemeClr>
                    </a:gs>
                  </a:gsLst>
                  <a:lin ang="1200000" scaled="0"/>
                </a:gradFill>
                <a:latin typeface="+mj-lt"/>
                <a:ea typeface="+mj-ea"/>
                <a:cs typeface="+mj-cs"/>
              </a:defRPr>
            </a:lvl1pPr>
          </a:lstStyle>
          <a:p>
            <a:r>
              <a:rPr lang="en-US" dirty="0" smtClean="0"/>
              <a:t>Demo Title</a:t>
            </a:r>
            <a:endParaRPr lang="en-US" dirty="0"/>
          </a:p>
        </p:txBody>
      </p:sp>
      <p:sp>
        <p:nvSpPr>
          <p:cNvPr id="49" name="Rectangle 3"/>
          <p:cNvSpPr>
            <a:spLocks noChangeArrowheads="1"/>
          </p:cNvSpPr>
          <p:nvPr/>
        </p:nvSpPr>
        <p:spPr bwMode="hidden">
          <a:xfrm>
            <a:off x="0" y="0"/>
            <a:ext cx="12188825" cy="177800"/>
          </a:xfrm>
          <a:prstGeom prst="rect">
            <a:avLst/>
          </a:prstGeom>
          <a:solidFill>
            <a:schemeClr val="bg2"/>
          </a:solidFill>
          <a:ln w="25400" algn="ctr">
            <a:noFill/>
            <a:miter lim="800000"/>
            <a:headEnd/>
            <a:tailEnd/>
          </a:ln>
          <a:effectLst/>
        </p:spPr>
        <p:txBody>
          <a:bodyPr wrap="none" anchor="ctr"/>
          <a:lstStyle/>
          <a:p>
            <a:endParaRPr lang="en-US">
              <a:latin typeface="+mj-lt"/>
            </a:endParaRPr>
          </a:p>
        </p:txBody>
      </p:sp>
      <p:sp>
        <p:nvSpPr>
          <p:cNvPr id="31" name="Picture Placeholder 30"/>
          <p:cNvSpPr>
            <a:spLocks noGrp="1"/>
          </p:cNvSpPr>
          <p:nvPr>
            <p:ph type="pic" sz="quarter" idx="10" hasCustomPrompt="1"/>
          </p:nvPr>
        </p:nvSpPr>
        <p:spPr>
          <a:xfrm>
            <a:off x="7385243" y="1917700"/>
            <a:ext cx="3567771" cy="2889250"/>
          </a:xfrm>
        </p:spPr>
        <p:txBody>
          <a:bodyPr anchor="ctr" anchorCtr="1"/>
          <a:lstStyle>
            <a:lvl1pPr algn="ctr">
              <a:defRPr>
                <a:latin typeface="+mj-lt"/>
              </a:defRPr>
            </a:lvl1pPr>
          </a:lstStyle>
          <a:p>
            <a:r>
              <a:rPr lang="en-US" dirty="0" smtClean="0"/>
              <a:t>Insert photo here</a:t>
            </a:r>
            <a:endParaRPr lang="en-US" dirty="0"/>
          </a:p>
        </p:txBody>
      </p:sp>
      <p:grpSp>
        <p:nvGrpSpPr>
          <p:cNvPr id="24" name="Group 67"/>
          <p:cNvGrpSpPr/>
          <p:nvPr userDrawn="1"/>
        </p:nvGrpSpPr>
        <p:grpSpPr>
          <a:xfrm>
            <a:off x="455613" y="301884"/>
            <a:ext cx="921134" cy="491082"/>
            <a:chOff x="609606" y="528528"/>
            <a:chExt cx="1444732" cy="763787"/>
          </a:xfrm>
          <a:gradFill flip="none" rotWithShape="1">
            <a:gsLst>
              <a:gs pos="11000">
                <a:schemeClr val="accent2"/>
              </a:gs>
              <a:gs pos="100000">
                <a:schemeClr val="accent5"/>
              </a:gs>
            </a:gsLst>
            <a:lin ang="2700000" scaled="1"/>
            <a:tileRect/>
          </a:gradFill>
        </p:grpSpPr>
        <p:sp>
          <p:nvSpPr>
            <p:cNvPr id="25" name="Rectangle 24"/>
            <p:cNvSpPr>
              <a:spLocks noChangeArrowheads="1"/>
            </p:cNvSpPr>
            <p:nvPr/>
          </p:nvSpPr>
          <p:spPr bwMode="black">
            <a:xfrm>
              <a:off x="1016583" y="1035671"/>
              <a:ext cx="65914" cy="249729"/>
            </a:xfrm>
            <a:prstGeom prst="rect">
              <a:avLst/>
            </a:prstGeom>
            <a:grpFill/>
            <a:ln w="9525">
              <a:noFill/>
              <a:miter lim="800000"/>
              <a:headEnd/>
              <a:tailEnd/>
            </a:ln>
          </p:spPr>
          <p:txBody>
            <a:bodyPr/>
            <a:lstStyle/>
            <a:p>
              <a:endParaRPr lang="en-US">
                <a:latin typeface="+mj-lt"/>
              </a:endParaRPr>
            </a:p>
          </p:txBody>
        </p:sp>
        <p:sp>
          <p:nvSpPr>
            <p:cNvPr id="26" name="Freeform 25"/>
            <p:cNvSpPr>
              <a:spLocks/>
            </p:cNvSpPr>
            <p:nvPr/>
          </p:nvSpPr>
          <p:spPr bwMode="black">
            <a:xfrm>
              <a:off x="1400565" y="1028755"/>
              <a:ext cx="190842" cy="263560"/>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endParaRPr lang="en-US">
                <a:latin typeface="+mj-lt"/>
              </a:endParaRPr>
            </a:p>
          </p:txBody>
        </p:sp>
        <p:sp>
          <p:nvSpPr>
            <p:cNvPr id="28" name="Freeform 27"/>
            <p:cNvSpPr>
              <a:spLocks/>
            </p:cNvSpPr>
            <p:nvPr/>
          </p:nvSpPr>
          <p:spPr bwMode="black">
            <a:xfrm>
              <a:off x="740666" y="1028755"/>
              <a:ext cx="190842" cy="263560"/>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endParaRPr lang="en-US">
                <a:latin typeface="+mj-lt"/>
              </a:endParaRPr>
            </a:p>
          </p:txBody>
        </p:sp>
        <p:sp>
          <p:nvSpPr>
            <p:cNvPr id="29" name="Freeform 28"/>
            <p:cNvSpPr>
              <a:spLocks noEditPoints="1"/>
            </p:cNvSpPr>
            <p:nvPr/>
          </p:nvSpPr>
          <p:spPr bwMode="black">
            <a:xfrm>
              <a:off x="1660386" y="1028755"/>
              <a:ext cx="262121" cy="263560"/>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endParaRPr lang="en-US">
                <a:latin typeface="+mj-lt"/>
              </a:endParaRPr>
            </a:p>
          </p:txBody>
        </p:sp>
        <p:sp>
          <p:nvSpPr>
            <p:cNvPr id="30" name="Freeform 29"/>
            <p:cNvSpPr>
              <a:spLocks/>
            </p:cNvSpPr>
            <p:nvPr/>
          </p:nvSpPr>
          <p:spPr bwMode="black">
            <a:xfrm>
              <a:off x="1167569" y="1028755"/>
              <a:ext cx="170915" cy="263560"/>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endParaRPr lang="en-US">
                <a:latin typeface="+mj-lt"/>
              </a:endParaRPr>
            </a:p>
          </p:txBody>
        </p:sp>
        <p:sp>
          <p:nvSpPr>
            <p:cNvPr id="32" name="Freeform 31"/>
            <p:cNvSpPr>
              <a:spLocks/>
            </p:cNvSpPr>
            <p:nvPr/>
          </p:nvSpPr>
          <p:spPr bwMode="black">
            <a:xfrm>
              <a:off x="609606" y="732922"/>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endParaRPr lang="en-US">
                <a:latin typeface="+mj-lt"/>
              </a:endParaRPr>
            </a:p>
          </p:txBody>
        </p:sp>
        <p:sp>
          <p:nvSpPr>
            <p:cNvPr id="33" name="Freeform 32"/>
            <p:cNvSpPr>
              <a:spLocks/>
            </p:cNvSpPr>
            <p:nvPr/>
          </p:nvSpPr>
          <p:spPr bwMode="black">
            <a:xfrm>
              <a:off x="783587" y="646860"/>
              <a:ext cx="62081" cy="214383"/>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endParaRPr lang="en-US">
                <a:latin typeface="+mj-lt"/>
              </a:endParaRPr>
            </a:p>
          </p:txBody>
        </p:sp>
        <p:sp>
          <p:nvSpPr>
            <p:cNvPr id="34" name="Freeform 33"/>
            <p:cNvSpPr>
              <a:spLocks/>
            </p:cNvSpPr>
            <p:nvPr/>
          </p:nvSpPr>
          <p:spPr bwMode="black">
            <a:xfrm>
              <a:off x="954502" y="528528"/>
              <a:ext cx="62081" cy="394956"/>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endParaRPr lang="en-US">
                <a:latin typeface="+mj-lt"/>
              </a:endParaRPr>
            </a:p>
          </p:txBody>
        </p:sp>
        <p:sp>
          <p:nvSpPr>
            <p:cNvPr id="35" name="Freeform 34"/>
            <p:cNvSpPr>
              <a:spLocks/>
            </p:cNvSpPr>
            <p:nvPr/>
          </p:nvSpPr>
          <p:spPr bwMode="black">
            <a:xfrm>
              <a:off x="1128481" y="646860"/>
              <a:ext cx="62081" cy="214383"/>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endParaRPr lang="en-US">
                <a:latin typeface="+mj-lt"/>
              </a:endParaRPr>
            </a:p>
          </p:txBody>
        </p:sp>
        <p:sp>
          <p:nvSpPr>
            <p:cNvPr id="36" name="Freeform 35"/>
            <p:cNvSpPr>
              <a:spLocks/>
            </p:cNvSpPr>
            <p:nvPr/>
          </p:nvSpPr>
          <p:spPr bwMode="black">
            <a:xfrm>
              <a:off x="1298630" y="732922"/>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endParaRPr lang="en-US">
                <a:latin typeface="+mj-lt"/>
              </a:endParaRPr>
            </a:p>
          </p:txBody>
        </p:sp>
        <p:sp>
          <p:nvSpPr>
            <p:cNvPr id="37" name="Freeform 36"/>
            <p:cNvSpPr>
              <a:spLocks/>
            </p:cNvSpPr>
            <p:nvPr/>
          </p:nvSpPr>
          <p:spPr bwMode="black">
            <a:xfrm>
              <a:off x="1472609" y="646860"/>
              <a:ext cx="62847" cy="214383"/>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endParaRPr lang="en-US">
                <a:latin typeface="+mj-lt"/>
              </a:endParaRPr>
            </a:p>
          </p:txBody>
        </p:sp>
        <p:sp>
          <p:nvSpPr>
            <p:cNvPr id="38" name="Freeform 37"/>
            <p:cNvSpPr>
              <a:spLocks/>
            </p:cNvSpPr>
            <p:nvPr/>
          </p:nvSpPr>
          <p:spPr bwMode="black">
            <a:xfrm>
              <a:off x="1646588" y="528528"/>
              <a:ext cx="62847" cy="394956"/>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endParaRPr lang="en-US">
                <a:latin typeface="+mj-lt"/>
              </a:endParaRPr>
            </a:p>
          </p:txBody>
        </p:sp>
        <p:sp>
          <p:nvSpPr>
            <p:cNvPr id="39" name="Freeform 38"/>
            <p:cNvSpPr>
              <a:spLocks/>
            </p:cNvSpPr>
            <p:nvPr/>
          </p:nvSpPr>
          <p:spPr bwMode="black">
            <a:xfrm>
              <a:off x="1817502" y="646864"/>
              <a:ext cx="62847" cy="214383"/>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endParaRPr lang="en-US">
                <a:latin typeface="+mj-lt"/>
              </a:endParaRPr>
            </a:p>
          </p:txBody>
        </p:sp>
        <p:sp>
          <p:nvSpPr>
            <p:cNvPr id="40" name="Freeform 39"/>
            <p:cNvSpPr>
              <a:spLocks/>
            </p:cNvSpPr>
            <p:nvPr/>
          </p:nvSpPr>
          <p:spPr bwMode="black">
            <a:xfrm>
              <a:off x="1991491" y="732927"/>
              <a:ext cx="62847"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endParaRPr lang="en-US">
                <a:latin typeface="+mj-lt"/>
              </a:endParaRPr>
            </a:p>
          </p:txBody>
        </p:sp>
      </p:gr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ig Statement">
    <p:spTree>
      <p:nvGrpSpPr>
        <p:cNvPr id="1" name=""/>
        <p:cNvGrpSpPr/>
        <p:nvPr/>
      </p:nvGrpSpPr>
      <p:grpSpPr>
        <a:xfrm>
          <a:off x="0" y="0"/>
          <a:ext cx="0" cy="0"/>
          <a:chOff x="0" y="0"/>
          <a:chExt cx="0" cy="0"/>
        </a:xfrm>
      </p:grpSpPr>
      <p:sp>
        <p:nvSpPr>
          <p:cNvPr id="30" name="Rectangle 29"/>
          <p:cNvSpPr/>
          <p:nvPr/>
        </p:nvSpPr>
        <p:spPr>
          <a:xfrm>
            <a:off x="-16929" y="6141721"/>
            <a:ext cx="12205754" cy="71627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pic>
        <p:nvPicPr>
          <p:cNvPr id="17" name="Picture 2" descr="C:\Documents and Settings\contractor\Desktop\Blue_Green_Gradient.png"/>
          <p:cNvPicPr>
            <a:picLocks noChangeAspect="1" noChangeArrowheads="1"/>
          </p:cNvPicPr>
          <p:nvPr/>
        </p:nvPicPr>
        <p:blipFill>
          <a:blip r:embed="rId2" cstate="print"/>
          <a:srcRect/>
          <a:stretch>
            <a:fillRect/>
          </a:stretch>
        </p:blipFill>
        <p:spPr bwMode="auto">
          <a:xfrm>
            <a:off x="-16929" y="0"/>
            <a:ext cx="12205754" cy="6858000"/>
          </a:xfrm>
          <a:prstGeom prst="rect">
            <a:avLst/>
          </a:prstGeom>
          <a:noFill/>
        </p:spPr>
      </p:pic>
      <p:sp>
        <p:nvSpPr>
          <p:cNvPr id="9" name="Rounded Rectangle 8"/>
          <p:cNvSpPr/>
          <p:nvPr userDrawn="1"/>
        </p:nvSpPr>
        <p:spPr>
          <a:xfrm>
            <a:off x="2430699" y="-3578087"/>
            <a:ext cx="2305719" cy="14014174"/>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0" name="Rounded Rectangle 9"/>
          <p:cNvSpPr/>
          <p:nvPr userDrawn="1"/>
        </p:nvSpPr>
        <p:spPr>
          <a:xfrm>
            <a:off x="0" y="-645215"/>
            <a:ext cx="2305719" cy="8148430"/>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1" name="Rounded Rectangle 10"/>
          <p:cNvSpPr/>
          <p:nvPr userDrawn="1"/>
        </p:nvSpPr>
        <p:spPr>
          <a:xfrm rot="10800000">
            <a:off x="1351370" y="-645215"/>
            <a:ext cx="2305719"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j-lt"/>
              <a:ea typeface="+mn-ea"/>
              <a:cs typeface="+mn-cs"/>
            </a:endParaRPr>
          </a:p>
        </p:txBody>
      </p:sp>
      <p:sp>
        <p:nvSpPr>
          <p:cNvPr id="12" name="Rounded Rectangle 11"/>
          <p:cNvSpPr/>
          <p:nvPr/>
        </p:nvSpPr>
        <p:spPr>
          <a:xfrm>
            <a:off x="8498613" y="1711187"/>
            <a:ext cx="2305719"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3" name="Rounded Rectangle 12"/>
          <p:cNvSpPr/>
          <p:nvPr/>
        </p:nvSpPr>
        <p:spPr>
          <a:xfrm>
            <a:off x="10804454" y="834887"/>
            <a:ext cx="2305719"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4" name="Rounded Rectangle 13"/>
          <p:cNvSpPr/>
          <p:nvPr/>
        </p:nvSpPr>
        <p:spPr>
          <a:xfrm rot="10800000">
            <a:off x="4047043" y="-3377648"/>
            <a:ext cx="2305719"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p:cNvSpPr>
            <a:spLocks noGrp="1"/>
          </p:cNvSpPr>
          <p:nvPr>
            <p:ph type="title" hasCustomPrompt="1"/>
          </p:nvPr>
        </p:nvSpPr>
        <p:spPr>
          <a:xfrm>
            <a:off x="316909" y="484633"/>
            <a:ext cx="11670464" cy="4372131"/>
          </a:xfrm>
        </p:spPr>
        <p:txBody>
          <a:bodyPr anchor="b" anchorCtr="0"/>
          <a:lstStyle>
            <a:lvl1pPr marL="228600" indent="-228600">
              <a:buFont typeface="Arial" pitchFamily="34" charset="0"/>
              <a:buChar char="“"/>
              <a:defRPr sz="6000" spc="0" baseline="0">
                <a:solidFill>
                  <a:schemeClr val="bg1"/>
                </a:solidFill>
                <a:latin typeface="+mj-lt"/>
              </a:defRPr>
            </a:lvl1pPr>
          </a:lstStyle>
          <a:p>
            <a:r>
              <a:rPr lang="en-US" dirty="0" smtClean="0"/>
              <a:t>Click to edit Master title style”</a:t>
            </a:r>
            <a:endParaRPr lang="en-US" dirty="0"/>
          </a:p>
        </p:txBody>
      </p:sp>
      <p:sp>
        <p:nvSpPr>
          <p:cNvPr id="28" name="Rectangle 5"/>
          <p:cNvSpPr>
            <a:spLocks noChangeArrowheads="1"/>
          </p:cNvSpPr>
          <p:nvPr/>
        </p:nvSpPr>
        <p:spPr bwMode="ltGray">
          <a:xfrm>
            <a:off x="10347517" y="6584514"/>
            <a:ext cx="1083706" cy="175257"/>
          </a:xfrm>
          <a:prstGeom prst="rect">
            <a:avLst/>
          </a:prstGeom>
          <a:noFill/>
          <a:ln w="9525">
            <a:noFill/>
            <a:miter lim="800000"/>
            <a:headEnd/>
            <a:tailEnd/>
          </a:ln>
          <a:effectLst/>
        </p:spPr>
        <p:txBody>
          <a:bodyPr wrap="square" lIns="82124" tIns="41061" rIns="82124" bIns="41061" anchor="b">
            <a:spAutoFit/>
          </a:bodyPr>
          <a:lstStyle/>
          <a:p>
            <a:pPr algn="r" defTabSz="814388">
              <a:lnSpc>
                <a:spcPct val="100000"/>
              </a:lnSpc>
            </a:pPr>
            <a:r>
              <a:rPr lang="en-US" sz="600" dirty="0">
                <a:solidFill>
                  <a:schemeClr val="bg1"/>
                </a:solidFill>
                <a:latin typeface="+mj-lt"/>
              </a:rPr>
              <a:t>Cisco Confidential</a:t>
            </a:r>
          </a:p>
        </p:txBody>
      </p:sp>
      <p:sp>
        <p:nvSpPr>
          <p:cNvPr id="19" name="Rectangle 5"/>
          <p:cNvSpPr>
            <a:spLocks noChangeArrowheads="1"/>
          </p:cNvSpPr>
          <p:nvPr userDrawn="1"/>
        </p:nvSpPr>
        <p:spPr bwMode="ltGray">
          <a:xfrm>
            <a:off x="10347517" y="6584514"/>
            <a:ext cx="1083706" cy="175257"/>
          </a:xfrm>
          <a:prstGeom prst="rect">
            <a:avLst/>
          </a:prstGeom>
          <a:noFill/>
          <a:ln w="9525">
            <a:noFill/>
            <a:miter lim="800000"/>
            <a:headEnd/>
            <a:tailEnd/>
          </a:ln>
          <a:effectLst/>
        </p:spPr>
        <p:txBody>
          <a:bodyPr wrap="square" lIns="82124" tIns="41061" rIns="82124" bIns="41061" anchor="b">
            <a:spAutoFit/>
          </a:bodyPr>
          <a:lstStyle/>
          <a:p>
            <a:pPr algn="r" defTabSz="814388">
              <a:lnSpc>
                <a:spcPct val="100000"/>
              </a:lnSpc>
            </a:pPr>
            <a:r>
              <a:rPr lang="en-US" sz="600" dirty="0">
                <a:solidFill>
                  <a:schemeClr val="bg1"/>
                </a:solidFill>
                <a:latin typeface="+mj-lt"/>
              </a:rPr>
              <a:t>Cisco Confidential</a:t>
            </a:r>
          </a:p>
        </p:txBody>
      </p:sp>
      <p:sp>
        <p:nvSpPr>
          <p:cNvPr id="7" name="Text Placeholder 4"/>
          <p:cNvSpPr>
            <a:spLocks noGrp="1"/>
          </p:cNvSpPr>
          <p:nvPr>
            <p:ph type="body" sz="quarter" idx="11" hasCustomPrompt="1"/>
          </p:nvPr>
        </p:nvSpPr>
        <p:spPr>
          <a:xfrm>
            <a:off x="534775" y="5358903"/>
            <a:ext cx="11429936" cy="614362"/>
          </a:xfrm>
        </p:spPr>
        <p:txBody>
          <a:bodyPr vert="horz" lIns="91440" tIns="45720" rIns="91440" bIns="45720" rtlCol="0">
            <a:noAutofit/>
          </a:bodyPr>
          <a:lstStyle>
            <a:lvl1pPr marL="0" indent="0">
              <a:buNone/>
              <a:defRPr lang="en-US" sz="2400" kern="1200" dirty="0" smtClean="0">
                <a:solidFill>
                  <a:schemeClr val="bg1"/>
                </a:solidFill>
                <a:latin typeface="+mj-lt"/>
                <a:ea typeface="+mn-ea"/>
                <a:cs typeface="+mn-cs"/>
              </a:defRPr>
            </a:lvl1pPr>
          </a:lstStyle>
          <a:p>
            <a:pPr marL="0" lvl="0" indent="0" algn="l" defTabSz="914400" rtl="0" eaLnBrk="1" latinLnBrk="0" hangingPunct="1">
              <a:lnSpc>
                <a:spcPct val="95000"/>
              </a:lnSpc>
              <a:spcBef>
                <a:spcPts val="1440"/>
              </a:spcBef>
              <a:buClr>
                <a:srgbClr val="92D050"/>
              </a:buClr>
              <a:buSzPct val="90000"/>
              <a:buFont typeface="Arial" pitchFamily="34" charset="0"/>
              <a:buNone/>
              <a:tabLst/>
            </a:pPr>
            <a:r>
              <a:rPr lang="en-US" dirty="0" smtClean="0"/>
              <a:t>Source</a:t>
            </a:r>
            <a:endParaRPr lang="en-US" dirty="0"/>
          </a:p>
        </p:txBody>
      </p:sp>
      <p:sp>
        <p:nvSpPr>
          <p:cNvPr id="18" name="Rectangle 4"/>
          <p:cNvSpPr>
            <a:spLocks noChangeArrowheads="1"/>
          </p:cNvSpPr>
          <p:nvPr userDrawn="1"/>
        </p:nvSpPr>
        <p:spPr bwMode="ltGray">
          <a:xfrm>
            <a:off x="354129" y="6586247"/>
            <a:ext cx="4559499"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chemeClr val="bg2"/>
                </a:solidFill>
                <a:latin typeface="+mj-lt"/>
              </a:rPr>
              <a:t>© 2013</a:t>
            </a:r>
            <a:r>
              <a:rPr lang="en-US" sz="600" baseline="0" dirty="0" smtClean="0">
                <a:solidFill>
                  <a:schemeClr val="bg2"/>
                </a:solidFill>
                <a:latin typeface="+mj-lt"/>
              </a:rPr>
              <a:t>  </a:t>
            </a:r>
            <a:r>
              <a:rPr lang="en-US" sz="600" dirty="0" smtClean="0">
                <a:solidFill>
                  <a:schemeClr val="bg2"/>
                </a:solidFill>
                <a:latin typeface="+mj-lt"/>
              </a:rPr>
              <a:t>Cisco and/or its affiliates. All rights reserved.</a:t>
            </a:r>
            <a:endParaRPr lang="en-US" sz="600" dirty="0">
              <a:solidFill>
                <a:schemeClr val="bg2"/>
              </a:solidFill>
              <a:latin typeface="+mj-lt"/>
            </a:endParaRPr>
          </a:p>
        </p:txBody>
      </p:sp>
      <p:sp>
        <p:nvSpPr>
          <p:cNvPr id="23" name="Rectangle 7"/>
          <p:cNvSpPr>
            <a:spLocks noChangeArrowheads="1"/>
          </p:cNvSpPr>
          <p:nvPr userDrawn="1"/>
        </p:nvSpPr>
        <p:spPr bwMode="ltGray">
          <a:xfrm>
            <a:off x="11578312" y="6580409"/>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chemeClr val="bg2"/>
                </a:solidFill>
                <a:latin typeface="+mj-lt"/>
              </a:rPr>
              <a:pPr algn="r" defTabSz="814388">
                <a:lnSpc>
                  <a:spcPct val="100000"/>
                </a:lnSpc>
              </a:pPr>
              <a:t>‹#›</a:t>
            </a:fld>
            <a:endParaRPr lang="en-US" sz="600" dirty="0">
              <a:solidFill>
                <a:schemeClr val="bg2"/>
              </a:solidFill>
              <a:latin typeface="+mj-lt"/>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60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ppt_x"/>
                                          </p:val>
                                        </p:tav>
                                        <p:tav tm="100000">
                                          <p:val>
                                            <p:strVal val="#ppt_x"/>
                                          </p:val>
                                        </p:tav>
                                      </p:tavLst>
                                    </p:anim>
                                    <p:anim calcmode="lin" valueType="num">
                                      <p:cBhvr additive="base">
                                        <p:cTn id="8" dur="20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2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2000" fill="hold"/>
                                        <p:tgtEl>
                                          <p:spTgt spid="9"/>
                                        </p:tgtEl>
                                        <p:attrNameLst>
                                          <p:attrName>ppt_x</p:attrName>
                                        </p:attrNameLst>
                                      </p:cBhvr>
                                      <p:tavLst>
                                        <p:tav tm="0">
                                          <p:val>
                                            <p:strVal val="#ppt_x"/>
                                          </p:val>
                                        </p:tav>
                                        <p:tav tm="100000">
                                          <p:val>
                                            <p:strVal val="#ppt_x"/>
                                          </p:val>
                                        </p:tav>
                                      </p:tavLst>
                                    </p:anim>
                                    <p:anim calcmode="lin" valueType="num">
                                      <p:cBhvr additive="base">
                                        <p:cTn id="12" dur="20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15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000" fill="hold"/>
                                        <p:tgtEl>
                                          <p:spTgt spid="11"/>
                                        </p:tgtEl>
                                        <p:attrNameLst>
                                          <p:attrName>ppt_x</p:attrName>
                                        </p:attrNameLst>
                                      </p:cBhvr>
                                      <p:tavLst>
                                        <p:tav tm="0">
                                          <p:val>
                                            <p:strVal val="#ppt_x"/>
                                          </p:val>
                                        </p:tav>
                                        <p:tav tm="100000">
                                          <p:val>
                                            <p:strVal val="#ppt_x"/>
                                          </p:val>
                                        </p:tav>
                                      </p:tavLst>
                                    </p:anim>
                                    <p:anim calcmode="lin" valueType="num">
                                      <p:cBhvr additive="base">
                                        <p:cTn id="16" dur="100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9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2000" fill="hold"/>
                                        <p:tgtEl>
                                          <p:spTgt spid="14"/>
                                        </p:tgtEl>
                                        <p:attrNameLst>
                                          <p:attrName>ppt_x</p:attrName>
                                        </p:attrNameLst>
                                      </p:cBhvr>
                                      <p:tavLst>
                                        <p:tav tm="0">
                                          <p:val>
                                            <p:strVal val="#ppt_x"/>
                                          </p:val>
                                        </p:tav>
                                        <p:tav tm="100000">
                                          <p:val>
                                            <p:strVal val="#ppt_x"/>
                                          </p:val>
                                        </p:tav>
                                      </p:tavLst>
                                    </p:anim>
                                    <p:anim calcmode="lin" valueType="num">
                                      <p:cBhvr additive="base">
                                        <p:cTn id="20" dur="200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9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2000" fill="hold"/>
                                        <p:tgtEl>
                                          <p:spTgt spid="12"/>
                                        </p:tgtEl>
                                        <p:attrNameLst>
                                          <p:attrName>ppt_x</p:attrName>
                                        </p:attrNameLst>
                                      </p:cBhvr>
                                      <p:tavLst>
                                        <p:tav tm="0">
                                          <p:val>
                                            <p:strVal val="#ppt_x"/>
                                          </p:val>
                                        </p:tav>
                                        <p:tav tm="100000">
                                          <p:val>
                                            <p:strVal val="#ppt_x"/>
                                          </p:val>
                                        </p:tav>
                                      </p:tavLst>
                                    </p:anim>
                                    <p:anim calcmode="lin" valueType="num">
                                      <p:cBhvr additive="base">
                                        <p:cTn id="24" dur="20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150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1100" fill="hold"/>
                                        <p:tgtEl>
                                          <p:spTgt spid="13"/>
                                        </p:tgtEl>
                                        <p:attrNameLst>
                                          <p:attrName>ppt_x</p:attrName>
                                        </p:attrNameLst>
                                      </p:cBhvr>
                                      <p:tavLst>
                                        <p:tav tm="0">
                                          <p:val>
                                            <p:strVal val="#ppt_x"/>
                                          </p:val>
                                        </p:tav>
                                        <p:tav tm="100000">
                                          <p:val>
                                            <p:strVal val="#ppt_x"/>
                                          </p:val>
                                        </p:tav>
                                      </p:tavLst>
                                    </p:anim>
                                    <p:anim calcmode="lin" valueType="num">
                                      <p:cBhvr additive="base">
                                        <p:cTn id="28" dur="1100" fill="hold"/>
                                        <p:tgtEl>
                                          <p:spTgt spid="13"/>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150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7">
                                            <p:txEl>
                                              <p:pRg st="0" end="0"/>
                                            </p:txEl>
                                          </p:spTgt>
                                        </p:tgtEl>
                                        <p:attrNameLst>
                                          <p:attrName>style.visibility</p:attrName>
                                        </p:attrNameLst>
                                      </p:cBhvr>
                                      <p:to>
                                        <p:strVal val="visible"/>
                                      </p:to>
                                    </p:set>
                                    <p:animEffect transition="in" filter="fade">
                                      <p:cBhvr>
                                        <p:cTn id="34" dur="1000"/>
                                        <p:tgtEl>
                                          <p:spTgt spid="7">
                                            <p:txEl>
                                              <p:pRg st="0" end="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7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2" grpId="0"/>
      <p:bldP spid="7" grpId="0" build="p">
        <p:tmplLst>
          <p:tmpl lvl="1">
            <p:tnLst>
              <p:par>
                <p:cTn xmlns:p14="http://schemas.microsoft.com/office/powerpoint/2010/main" presetID="10" presetClass="entr" presetSubtype="0" fill="hold" nodeType="withEffect">
                  <p:stCondLst>
                    <p:cond delay="2000"/>
                  </p:stCondLst>
                  <p:childTnLst>
                    <p:set>
                      <p:cBhvr>
                        <p:cTn dur="1" fill="hold">
                          <p:stCondLst>
                            <p:cond delay="0"/>
                          </p:stCondLst>
                        </p:cTn>
                        <p:tgtEl>
                          <p:spTgt spid="7"/>
                        </p:tgtEl>
                        <p:attrNameLst>
                          <p:attrName>style.visibility</p:attrName>
                        </p:attrNameLst>
                      </p:cBhvr>
                      <p:to>
                        <p:strVal val="visible"/>
                      </p:to>
                    </p:set>
                    <p:animEffect transition="in" filter="fade">
                      <p:cBhvr>
                        <p:cTn dur="1000"/>
                        <p:tgtEl>
                          <p:spTgt spid="7"/>
                        </p:tgtEl>
                      </p:cBhvr>
                    </p:animEffect>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ingle photo with caption">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6929" y="0"/>
            <a:ext cx="12205754" cy="6858000"/>
          </a:xfrm>
          <a:prstGeom prst="rect">
            <a:avLst/>
          </a:prstGeom>
          <a:noFill/>
        </p:spPr>
      </p:pic>
      <p:sp>
        <p:nvSpPr>
          <p:cNvPr id="29" name="Rectangle 28"/>
          <p:cNvSpPr/>
          <p:nvPr/>
        </p:nvSpPr>
        <p:spPr>
          <a:xfrm>
            <a:off x="2521843" y="795528"/>
            <a:ext cx="7130463" cy="400507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3" name="Rectangle 22"/>
          <p:cNvSpPr/>
          <p:nvPr userDrawn="1"/>
        </p:nvSpPr>
        <p:spPr>
          <a:xfrm>
            <a:off x="2521842" y="4794352"/>
            <a:ext cx="7128213" cy="996372"/>
          </a:xfrm>
          <a:prstGeom prst="rect">
            <a:avLst/>
          </a:prstGeom>
          <a:solidFill>
            <a:schemeClr val="bg1"/>
          </a:solidFill>
          <a:ln>
            <a:noFill/>
          </a:ln>
          <a:effectLst>
            <a:outerShdw blurRad="1143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6" name="Picture Placeholder 25"/>
          <p:cNvSpPr>
            <a:spLocks noGrp="1"/>
          </p:cNvSpPr>
          <p:nvPr>
            <p:ph type="pic" sz="quarter" idx="10" hasCustomPrompt="1"/>
          </p:nvPr>
        </p:nvSpPr>
        <p:spPr>
          <a:xfrm>
            <a:off x="2532991" y="795528"/>
            <a:ext cx="7103800" cy="4005072"/>
          </a:xfrm>
          <a:solidFill>
            <a:schemeClr val="bg1">
              <a:alpha val="30000"/>
            </a:schemeClr>
          </a:solidFill>
          <a:ln>
            <a:solidFill>
              <a:schemeClr val="bg2"/>
            </a:solidFill>
          </a:ln>
        </p:spPr>
        <p:txBody>
          <a:bodyPr anchor="ctr" anchorCtr="0"/>
          <a:lstStyle>
            <a:lvl1pPr algn="ctr">
              <a:buFontTx/>
              <a:buNone/>
              <a:defRPr>
                <a:solidFill>
                  <a:schemeClr val="bg1"/>
                </a:solidFill>
                <a:latin typeface="+mj-lt"/>
              </a:defRPr>
            </a:lvl1pPr>
          </a:lstStyle>
          <a:p>
            <a:r>
              <a:rPr lang="en-US" dirty="0" smtClean="0"/>
              <a:t>Insert photo here</a:t>
            </a:r>
            <a:endParaRPr lang="en-US" dirty="0"/>
          </a:p>
        </p:txBody>
      </p:sp>
      <p:sp>
        <p:nvSpPr>
          <p:cNvPr id="11" name="Title 10"/>
          <p:cNvSpPr>
            <a:spLocks noGrp="1"/>
          </p:cNvSpPr>
          <p:nvPr>
            <p:ph type="title"/>
          </p:nvPr>
        </p:nvSpPr>
        <p:spPr>
          <a:xfrm>
            <a:off x="2753777" y="4873438"/>
            <a:ext cx="6763665" cy="838200"/>
          </a:xfrm>
        </p:spPr>
        <p:txBody>
          <a:bodyPr anchor="ctr"/>
          <a:lstStyle>
            <a:lvl1pPr>
              <a:defRPr sz="2600">
                <a:latin typeface="+mj-lt"/>
              </a:defRPr>
            </a:lvl1pPr>
          </a:lstStyle>
          <a:p>
            <a:r>
              <a:rPr lang="en-US" smtClean="0"/>
              <a:t>Click to edit Master title style</a:t>
            </a:r>
            <a:endParaRPr lang="en-US" dirty="0"/>
          </a:p>
        </p:txBody>
      </p:sp>
      <p:sp>
        <p:nvSpPr>
          <p:cNvPr id="7" name="Rectangle 5"/>
          <p:cNvSpPr>
            <a:spLocks noChangeArrowheads="1"/>
          </p:cNvSpPr>
          <p:nvPr userDrawn="1"/>
        </p:nvSpPr>
        <p:spPr bwMode="ltGray">
          <a:xfrm>
            <a:off x="10347517" y="6584514"/>
            <a:ext cx="1083706" cy="175257"/>
          </a:xfrm>
          <a:prstGeom prst="rect">
            <a:avLst/>
          </a:prstGeom>
          <a:noFill/>
          <a:ln w="9525">
            <a:noFill/>
            <a:miter lim="800000"/>
            <a:headEnd/>
            <a:tailEnd/>
          </a:ln>
          <a:effectLst/>
        </p:spPr>
        <p:txBody>
          <a:bodyPr wrap="square" lIns="82124" tIns="41061" rIns="82124" bIns="41061" anchor="b">
            <a:spAutoFit/>
          </a:bodyPr>
          <a:lstStyle/>
          <a:p>
            <a:pPr algn="r" defTabSz="814388">
              <a:lnSpc>
                <a:spcPct val="100000"/>
              </a:lnSpc>
            </a:pPr>
            <a:r>
              <a:rPr lang="en-US" sz="600" dirty="0">
                <a:solidFill>
                  <a:schemeClr val="bg1"/>
                </a:solidFill>
                <a:latin typeface="+mj-lt"/>
              </a:rPr>
              <a:t>Cisco Confidential</a:t>
            </a:r>
          </a:p>
        </p:txBody>
      </p:sp>
      <p:sp>
        <p:nvSpPr>
          <p:cNvPr id="8" name="Rectangle 5"/>
          <p:cNvSpPr>
            <a:spLocks noChangeArrowheads="1"/>
          </p:cNvSpPr>
          <p:nvPr userDrawn="1"/>
        </p:nvSpPr>
        <p:spPr bwMode="ltGray">
          <a:xfrm>
            <a:off x="10347517" y="6584514"/>
            <a:ext cx="1083706" cy="175257"/>
          </a:xfrm>
          <a:prstGeom prst="rect">
            <a:avLst/>
          </a:prstGeom>
          <a:noFill/>
          <a:ln w="9525">
            <a:noFill/>
            <a:miter lim="800000"/>
            <a:headEnd/>
            <a:tailEnd/>
          </a:ln>
          <a:effectLst/>
        </p:spPr>
        <p:txBody>
          <a:bodyPr wrap="square" lIns="82124" tIns="41061" rIns="82124" bIns="41061" anchor="b">
            <a:spAutoFit/>
          </a:bodyPr>
          <a:lstStyle/>
          <a:p>
            <a:pPr algn="r" defTabSz="814388">
              <a:lnSpc>
                <a:spcPct val="100000"/>
              </a:lnSpc>
            </a:pPr>
            <a:r>
              <a:rPr lang="en-US" sz="600" dirty="0">
                <a:solidFill>
                  <a:schemeClr val="bg1"/>
                </a:solidFill>
                <a:latin typeface="+mj-lt"/>
              </a:rPr>
              <a:t>Cisco Confidential</a:t>
            </a:r>
          </a:p>
        </p:txBody>
      </p:sp>
      <p:sp>
        <p:nvSpPr>
          <p:cNvPr id="9" name="Rectangle 4"/>
          <p:cNvSpPr>
            <a:spLocks noChangeArrowheads="1"/>
          </p:cNvSpPr>
          <p:nvPr userDrawn="1"/>
        </p:nvSpPr>
        <p:spPr bwMode="ltGray">
          <a:xfrm>
            <a:off x="354129" y="6586247"/>
            <a:ext cx="4559499"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chemeClr val="bg2"/>
                </a:solidFill>
                <a:latin typeface="+mj-lt"/>
              </a:rPr>
              <a:t>© 2013</a:t>
            </a:r>
            <a:r>
              <a:rPr lang="en-US" sz="600" baseline="0" dirty="0" smtClean="0">
                <a:solidFill>
                  <a:schemeClr val="bg2"/>
                </a:solidFill>
                <a:latin typeface="+mj-lt"/>
              </a:rPr>
              <a:t>  </a:t>
            </a:r>
            <a:r>
              <a:rPr lang="en-US" sz="600" dirty="0" smtClean="0">
                <a:solidFill>
                  <a:schemeClr val="bg2"/>
                </a:solidFill>
                <a:latin typeface="+mj-lt"/>
              </a:rPr>
              <a:t>Cisco and/or its affiliates. All rights reserved.</a:t>
            </a:r>
            <a:endParaRPr lang="en-US" sz="600" dirty="0">
              <a:solidFill>
                <a:schemeClr val="bg2"/>
              </a:solidFill>
              <a:latin typeface="+mj-lt"/>
            </a:endParaRPr>
          </a:p>
        </p:txBody>
      </p:sp>
      <p:sp>
        <p:nvSpPr>
          <p:cNvPr id="10" name="Rectangle 7"/>
          <p:cNvSpPr>
            <a:spLocks noChangeArrowheads="1"/>
          </p:cNvSpPr>
          <p:nvPr userDrawn="1"/>
        </p:nvSpPr>
        <p:spPr bwMode="ltGray">
          <a:xfrm>
            <a:off x="11578312" y="6580409"/>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chemeClr val="bg2"/>
                </a:solidFill>
                <a:latin typeface="+mj-lt"/>
              </a:rPr>
              <a:pPr algn="r" defTabSz="814388">
                <a:lnSpc>
                  <a:spcPct val="100000"/>
                </a:lnSpc>
              </a:pPr>
              <a:t>‹#›</a:t>
            </a:fld>
            <a:endParaRPr lang="en-US" sz="600" dirty="0">
              <a:solidFill>
                <a:schemeClr val="bg2"/>
              </a:solidFill>
              <a:latin typeface="+mj-lt"/>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Small photo_top left">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6929" y="0"/>
            <a:ext cx="12205754" cy="6858000"/>
          </a:xfrm>
          <a:prstGeom prst="rect">
            <a:avLst/>
          </a:prstGeom>
          <a:noFill/>
        </p:spPr>
      </p:pic>
      <p:sp>
        <p:nvSpPr>
          <p:cNvPr id="32" name="Rectangle 31"/>
          <p:cNvSpPr/>
          <p:nvPr/>
        </p:nvSpPr>
        <p:spPr>
          <a:xfrm>
            <a:off x="450987" y="310896"/>
            <a:ext cx="4363599" cy="2459736"/>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6" name="Picture Placeholder 25"/>
          <p:cNvSpPr>
            <a:spLocks noGrp="1"/>
          </p:cNvSpPr>
          <p:nvPr>
            <p:ph type="pic" sz="quarter" idx="10" hasCustomPrompt="1"/>
          </p:nvPr>
        </p:nvSpPr>
        <p:spPr>
          <a:xfrm>
            <a:off x="450987" y="310896"/>
            <a:ext cx="4363599" cy="2459736"/>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9" name="Title 8"/>
          <p:cNvSpPr>
            <a:spLocks noGrp="1"/>
          </p:cNvSpPr>
          <p:nvPr>
            <p:ph type="title" hasCustomPrompt="1"/>
          </p:nvPr>
        </p:nvSpPr>
        <p:spPr>
          <a:xfrm>
            <a:off x="306191" y="3429000"/>
            <a:ext cx="9343297" cy="1421928"/>
          </a:xfrm>
        </p:spPr>
        <p:txBody>
          <a:bodyPr anchor="t">
            <a:noAutofit/>
          </a:bodyPr>
          <a:lstStyle>
            <a:lvl1pPr marL="0" marR="0" indent="0" algn="l" defTabSz="914400" rtl="0" eaLnBrk="1" fontAlgn="auto" latinLnBrk="0" hangingPunct="1">
              <a:lnSpc>
                <a:spcPct val="80000"/>
              </a:lnSpc>
              <a:spcBef>
                <a:spcPct val="0"/>
              </a:spcBef>
              <a:spcAft>
                <a:spcPts val="0"/>
              </a:spcAft>
              <a:buClrTx/>
              <a:buSzTx/>
              <a:buFontTx/>
              <a:buNone/>
              <a:tabLst/>
              <a:defRPr sz="5400">
                <a:solidFill>
                  <a:schemeClr val="bg1"/>
                </a:solidFill>
                <a:latin typeface="+mj-lt"/>
              </a:defRPr>
            </a:lvl1pPr>
          </a:lstStyle>
          <a:p>
            <a:r>
              <a:rPr lang="en-US" dirty="0" smtClean="0"/>
              <a:t>Large photo </a:t>
            </a:r>
            <a:br>
              <a:rPr lang="en-US" dirty="0" smtClean="0"/>
            </a:br>
            <a:r>
              <a:rPr lang="en-US" dirty="0" smtClean="0"/>
              <a:t>caption here.</a:t>
            </a:r>
          </a:p>
        </p:txBody>
      </p:sp>
      <p:sp>
        <p:nvSpPr>
          <p:cNvPr id="6" name="Rectangle 5"/>
          <p:cNvSpPr>
            <a:spLocks noChangeArrowheads="1"/>
          </p:cNvSpPr>
          <p:nvPr userDrawn="1"/>
        </p:nvSpPr>
        <p:spPr bwMode="ltGray">
          <a:xfrm>
            <a:off x="10347517" y="6584514"/>
            <a:ext cx="1083706" cy="175257"/>
          </a:xfrm>
          <a:prstGeom prst="rect">
            <a:avLst/>
          </a:prstGeom>
          <a:noFill/>
          <a:ln w="9525">
            <a:noFill/>
            <a:miter lim="800000"/>
            <a:headEnd/>
            <a:tailEnd/>
          </a:ln>
          <a:effectLst/>
        </p:spPr>
        <p:txBody>
          <a:bodyPr wrap="square" lIns="82124" tIns="41061" rIns="82124" bIns="41061" anchor="b">
            <a:spAutoFit/>
          </a:bodyPr>
          <a:lstStyle/>
          <a:p>
            <a:pPr algn="r" defTabSz="814388">
              <a:lnSpc>
                <a:spcPct val="100000"/>
              </a:lnSpc>
            </a:pPr>
            <a:r>
              <a:rPr lang="en-US" sz="600" dirty="0">
                <a:solidFill>
                  <a:schemeClr val="bg1"/>
                </a:solidFill>
                <a:latin typeface="+mj-lt"/>
              </a:rPr>
              <a:t>Cisco Confidential</a:t>
            </a:r>
          </a:p>
        </p:txBody>
      </p:sp>
      <p:sp>
        <p:nvSpPr>
          <p:cNvPr id="7" name="Rectangle 5"/>
          <p:cNvSpPr>
            <a:spLocks noChangeArrowheads="1"/>
          </p:cNvSpPr>
          <p:nvPr userDrawn="1"/>
        </p:nvSpPr>
        <p:spPr bwMode="ltGray">
          <a:xfrm>
            <a:off x="10347517" y="6584514"/>
            <a:ext cx="1083706" cy="175257"/>
          </a:xfrm>
          <a:prstGeom prst="rect">
            <a:avLst/>
          </a:prstGeom>
          <a:noFill/>
          <a:ln w="9525">
            <a:noFill/>
            <a:miter lim="800000"/>
            <a:headEnd/>
            <a:tailEnd/>
          </a:ln>
          <a:effectLst/>
        </p:spPr>
        <p:txBody>
          <a:bodyPr wrap="square" lIns="82124" tIns="41061" rIns="82124" bIns="41061" anchor="b">
            <a:spAutoFit/>
          </a:bodyPr>
          <a:lstStyle/>
          <a:p>
            <a:pPr algn="r" defTabSz="814388">
              <a:lnSpc>
                <a:spcPct val="100000"/>
              </a:lnSpc>
            </a:pPr>
            <a:r>
              <a:rPr lang="en-US" sz="600" dirty="0">
                <a:solidFill>
                  <a:schemeClr val="bg1"/>
                </a:solidFill>
                <a:latin typeface="+mj-lt"/>
              </a:rPr>
              <a:t>Cisco Confidential</a:t>
            </a:r>
          </a:p>
        </p:txBody>
      </p:sp>
      <p:sp>
        <p:nvSpPr>
          <p:cNvPr id="8" name="Rectangle 4"/>
          <p:cNvSpPr>
            <a:spLocks noChangeArrowheads="1"/>
          </p:cNvSpPr>
          <p:nvPr userDrawn="1"/>
        </p:nvSpPr>
        <p:spPr bwMode="ltGray">
          <a:xfrm>
            <a:off x="354129" y="6586247"/>
            <a:ext cx="4559499"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chemeClr val="bg2"/>
                </a:solidFill>
                <a:latin typeface="+mj-lt"/>
              </a:rPr>
              <a:t>© 2013</a:t>
            </a:r>
            <a:r>
              <a:rPr lang="en-US" sz="600" baseline="0" dirty="0" smtClean="0">
                <a:solidFill>
                  <a:schemeClr val="bg2"/>
                </a:solidFill>
                <a:latin typeface="+mj-lt"/>
              </a:rPr>
              <a:t>  </a:t>
            </a:r>
            <a:r>
              <a:rPr lang="en-US" sz="600" dirty="0" smtClean="0">
                <a:solidFill>
                  <a:schemeClr val="bg2"/>
                </a:solidFill>
                <a:latin typeface="+mj-lt"/>
              </a:rPr>
              <a:t>Cisco and/or its affiliates. All rights reserved.</a:t>
            </a:r>
            <a:endParaRPr lang="en-US" sz="600" dirty="0">
              <a:solidFill>
                <a:schemeClr val="bg2"/>
              </a:solidFill>
              <a:latin typeface="+mj-lt"/>
            </a:endParaRPr>
          </a:p>
        </p:txBody>
      </p:sp>
      <p:sp>
        <p:nvSpPr>
          <p:cNvPr id="10" name="Rectangle 7"/>
          <p:cNvSpPr>
            <a:spLocks noChangeArrowheads="1"/>
          </p:cNvSpPr>
          <p:nvPr userDrawn="1"/>
        </p:nvSpPr>
        <p:spPr bwMode="ltGray">
          <a:xfrm>
            <a:off x="11578312" y="6580409"/>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chemeClr val="bg2"/>
                </a:solidFill>
                <a:latin typeface="+mj-lt"/>
              </a:rPr>
              <a:pPr algn="r" defTabSz="814388">
                <a:lnSpc>
                  <a:spcPct val="100000"/>
                </a:lnSpc>
              </a:pPr>
              <a:t>‹#›</a:t>
            </a:fld>
            <a:endParaRPr lang="en-US" sz="600" dirty="0">
              <a:solidFill>
                <a:schemeClr val="bg2"/>
              </a:solidFill>
              <a:latin typeface="+mj-lt"/>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Portrait photo_right side">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6929" y="0"/>
            <a:ext cx="12205754" cy="6858000"/>
          </a:xfrm>
          <a:prstGeom prst="rect">
            <a:avLst/>
          </a:prstGeom>
          <a:noFill/>
        </p:spPr>
      </p:pic>
      <p:sp>
        <p:nvSpPr>
          <p:cNvPr id="40" name="Rectangle 39"/>
          <p:cNvSpPr/>
          <p:nvPr/>
        </p:nvSpPr>
        <p:spPr>
          <a:xfrm>
            <a:off x="6655098" y="859536"/>
            <a:ext cx="4838964" cy="50292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6" name="Picture Placeholder 25"/>
          <p:cNvSpPr>
            <a:spLocks noGrp="1"/>
          </p:cNvSpPr>
          <p:nvPr>
            <p:ph type="pic" sz="quarter" idx="10" hasCustomPrompt="1"/>
          </p:nvPr>
        </p:nvSpPr>
        <p:spPr>
          <a:xfrm>
            <a:off x="6655098" y="859536"/>
            <a:ext cx="4838964" cy="5029200"/>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anchor="ctr" anchorCtr="0"/>
          <a:lstStyle>
            <a:lvl1pPr algn="ctr">
              <a:buFontTx/>
              <a:buNone/>
              <a:defRPr>
                <a:solidFill>
                  <a:schemeClr val="bg1"/>
                </a:solidFill>
                <a:latin typeface="+mj-lt"/>
              </a:defRPr>
            </a:lvl1pPr>
          </a:lstStyle>
          <a:p>
            <a:r>
              <a:rPr lang="en-US" dirty="0" smtClean="0"/>
              <a:t>Insert photo here</a:t>
            </a:r>
            <a:endParaRPr lang="en-US" dirty="0"/>
          </a:p>
        </p:txBody>
      </p:sp>
      <p:sp>
        <p:nvSpPr>
          <p:cNvPr id="9" name="Title 8"/>
          <p:cNvSpPr>
            <a:spLocks noGrp="1"/>
          </p:cNvSpPr>
          <p:nvPr>
            <p:ph type="title"/>
          </p:nvPr>
        </p:nvSpPr>
        <p:spPr>
          <a:xfrm>
            <a:off x="306191" y="728973"/>
            <a:ext cx="5798380" cy="1085313"/>
          </a:xfrm>
        </p:spPr>
        <p:txBody>
          <a:bodyPr anchor="t">
            <a:noAutofit/>
          </a:bodyPr>
          <a:lstStyle>
            <a:lvl1pPr>
              <a:lnSpc>
                <a:spcPct val="90000"/>
              </a:lnSpc>
              <a:defRPr>
                <a:solidFill>
                  <a:schemeClr val="bg1"/>
                </a:solidFill>
                <a:latin typeface="+mj-lt"/>
              </a:defRPr>
            </a:lvl1pPr>
          </a:lstStyle>
          <a:p>
            <a:r>
              <a:rPr lang="en-US" smtClean="0"/>
              <a:t>Click to edit Master title style</a:t>
            </a:r>
            <a:endParaRPr lang="en-US" dirty="0"/>
          </a:p>
        </p:txBody>
      </p:sp>
      <p:sp>
        <p:nvSpPr>
          <p:cNvPr id="6" name="Rectangle 5"/>
          <p:cNvSpPr>
            <a:spLocks noChangeArrowheads="1"/>
          </p:cNvSpPr>
          <p:nvPr userDrawn="1"/>
        </p:nvSpPr>
        <p:spPr bwMode="ltGray">
          <a:xfrm>
            <a:off x="10347517" y="6584514"/>
            <a:ext cx="1083706" cy="175257"/>
          </a:xfrm>
          <a:prstGeom prst="rect">
            <a:avLst/>
          </a:prstGeom>
          <a:noFill/>
          <a:ln w="9525">
            <a:noFill/>
            <a:miter lim="800000"/>
            <a:headEnd/>
            <a:tailEnd/>
          </a:ln>
          <a:effectLst/>
        </p:spPr>
        <p:txBody>
          <a:bodyPr wrap="square" lIns="82124" tIns="41061" rIns="82124" bIns="41061" anchor="b">
            <a:spAutoFit/>
          </a:bodyPr>
          <a:lstStyle/>
          <a:p>
            <a:pPr algn="r" defTabSz="814388">
              <a:lnSpc>
                <a:spcPct val="100000"/>
              </a:lnSpc>
            </a:pPr>
            <a:r>
              <a:rPr lang="en-US" sz="600" dirty="0">
                <a:solidFill>
                  <a:schemeClr val="bg1"/>
                </a:solidFill>
                <a:latin typeface="+mj-lt"/>
              </a:rPr>
              <a:t>Cisco Confidential</a:t>
            </a:r>
          </a:p>
        </p:txBody>
      </p:sp>
      <p:sp>
        <p:nvSpPr>
          <p:cNvPr id="7" name="Rectangle 5"/>
          <p:cNvSpPr>
            <a:spLocks noChangeArrowheads="1"/>
          </p:cNvSpPr>
          <p:nvPr userDrawn="1"/>
        </p:nvSpPr>
        <p:spPr bwMode="ltGray">
          <a:xfrm>
            <a:off x="10347517" y="6584514"/>
            <a:ext cx="1083706" cy="175257"/>
          </a:xfrm>
          <a:prstGeom prst="rect">
            <a:avLst/>
          </a:prstGeom>
          <a:noFill/>
          <a:ln w="9525">
            <a:noFill/>
            <a:miter lim="800000"/>
            <a:headEnd/>
            <a:tailEnd/>
          </a:ln>
          <a:effectLst/>
        </p:spPr>
        <p:txBody>
          <a:bodyPr wrap="square" lIns="82124" tIns="41061" rIns="82124" bIns="41061" anchor="b">
            <a:spAutoFit/>
          </a:bodyPr>
          <a:lstStyle/>
          <a:p>
            <a:pPr algn="r" defTabSz="814388">
              <a:lnSpc>
                <a:spcPct val="100000"/>
              </a:lnSpc>
            </a:pPr>
            <a:r>
              <a:rPr lang="en-US" sz="600" dirty="0">
                <a:solidFill>
                  <a:schemeClr val="bg1"/>
                </a:solidFill>
                <a:latin typeface="+mj-lt"/>
              </a:rPr>
              <a:t>Cisco Confidential</a:t>
            </a:r>
          </a:p>
        </p:txBody>
      </p:sp>
      <p:sp>
        <p:nvSpPr>
          <p:cNvPr id="8" name="Rectangle 4"/>
          <p:cNvSpPr>
            <a:spLocks noChangeArrowheads="1"/>
          </p:cNvSpPr>
          <p:nvPr userDrawn="1"/>
        </p:nvSpPr>
        <p:spPr bwMode="ltGray">
          <a:xfrm>
            <a:off x="354129" y="6586247"/>
            <a:ext cx="4559499"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chemeClr val="bg2"/>
                </a:solidFill>
                <a:latin typeface="+mj-lt"/>
              </a:rPr>
              <a:t>© 2013</a:t>
            </a:r>
            <a:r>
              <a:rPr lang="en-US" sz="600" baseline="0" dirty="0" smtClean="0">
                <a:solidFill>
                  <a:schemeClr val="bg2"/>
                </a:solidFill>
                <a:latin typeface="+mj-lt"/>
              </a:rPr>
              <a:t>  </a:t>
            </a:r>
            <a:r>
              <a:rPr lang="en-US" sz="600" dirty="0" smtClean="0">
                <a:solidFill>
                  <a:schemeClr val="bg2"/>
                </a:solidFill>
                <a:latin typeface="+mj-lt"/>
              </a:rPr>
              <a:t>Cisco and/or its affiliates. All rights reserved.</a:t>
            </a:r>
            <a:endParaRPr lang="en-US" sz="600" dirty="0">
              <a:solidFill>
                <a:schemeClr val="bg2"/>
              </a:solidFill>
              <a:latin typeface="+mj-lt"/>
            </a:endParaRPr>
          </a:p>
        </p:txBody>
      </p:sp>
      <p:sp>
        <p:nvSpPr>
          <p:cNvPr id="10" name="Rectangle 7"/>
          <p:cNvSpPr>
            <a:spLocks noChangeArrowheads="1"/>
          </p:cNvSpPr>
          <p:nvPr userDrawn="1"/>
        </p:nvSpPr>
        <p:spPr bwMode="ltGray">
          <a:xfrm>
            <a:off x="11578312" y="6580409"/>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chemeClr val="bg2"/>
                </a:solidFill>
                <a:latin typeface="+mj-lt"/>
              </a:rPr>
              <a:pPr algn="r" defTabSz="814388">
                <a:lnSpc>
                  <a:spcPct val="100000"/>
                </a:lnSpc>
              </a:pPr>
              <a:t>‹#›</a:t>
            </a:fld>
            <a:endParaRPr lang="en-US" sz="600" dirty="0">
              <a:solidFill>
                <a:schemeClr val="bg2"/>
              </a:solidFill>
              <a:latin typeface="+mj-lt"/>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Multiple photo">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6929" y="0"/>
            <a:ext cx="12205754" cy="6858000"/>
          </a:xfrm>
          <a:prstGeom prst="rect">
            <a:avLst/>
          </a:prstGeom>
          <a:noFill/>
        </p:spPr>
      </p:pic>
      <p:sp>
        <p:nvSpPr>
          <p:cNvPr id="48" name="Rectangle 47"/>
          <p:cNvSpPr/>
          <p:nvPr/>
        </p:nvSpPr>
        <p:spPr>
          <a:xfrm>
            <a:off x="4890343" y="311149"/>
            <a:ext cx="4356380" cy="26606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9" name="Picture Placeholder 25"/>
          <p:cNvSpPr>
            <a:spLocks noGrp="1"/>
          </p:cNvSpPr>
          <p:nvPr>
            <p:ph type="pic" sz="quarter" idx="11" hasCustomPrompt="1"/>
          </p:nvPr>
        </p:nvSpPr>
        <p:spPr>
          <a:xfrm>
            <a:off x="4890712" y="311149"/>
            <a:ext cx="4356013" cy="2660652"/>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29" name="Rectangle 28"/>
          <p:cNvSpPr/>
          <p:nvPr/>
        </p:nvSpPr>
        <p:spPr>
          <a:xfrm>
            <a:off x="446501" y="311149"/>
            <a:ext cx="4382506" cy="26606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6" name="Picture Placeholder 25"/>
          <p:cNvSpPr>
            <a:spLocks noGrp="1"/>
          </p:cNvSpPr>
          <p:nvPr>
            <p:ph type="pic" sz="quarter" idx="10" hasCustomPrompt="1"/>
          </p:nvPr>
        </p:nvSpPr>
        <p:spPr>
          <a:xfrm>
            <a:off x="427653" y="311149"/>
            <a:ext cx="4401521" cy="2660652"/>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0" name="Rectangle 49"/>
          <p:cNvSpPr/>
          <p:nvPr/>
        </p:nvSpPr>
        <p:spPr>
          <a:xfrm>
            <a:off x="9304020" y="311150"/>
            <a:ext cx="2451002" cy="130810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1" name="Picture Placeholder 25"/>
          <p:cNvSpPr>
            <a:spLocks noGrp="1"/>
          </p:cNvSpPr>
          <p:nvPr>
            <p:ph type="pic" sz="quarter" idx="12" hasCustomPrompt="1"/>
          </p:nvPr>
        </p:nvSpPr>
        <p:spPr>
          <a:xfrm>
            <a:off x="9304020" y="311150"/>
            <a:ext cx="2451001" cy="1308101"/>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2" name="Rectangle 51"/>
          <p:cNvSpPr/>
          <p:nvPr/>
        </p:nvSpPr>
        <p:spPr>
          <a:xfrm>
            <a:off x="446501" y="3028951"/>
            <a:ext cx="3363339" cy="345893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3" name="Picture Placeholder 25"/>
          <p:cNvSpPr>
            <a:spLocks noGrp="1"/>
          </p:cNvSpPr>
          <p:nvPr>
            <p:ph type="pic" sz="quarter" idx="13" hasCustomPrompt="1"/>
          </p:nvPr>
        </p:nvSpPr>
        <p:spPr>
          <a:xfrm>
            <a:off x="427654" y="3028951"/>
            <a:ext cx="3382346" cy="3458934"/>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4" name="Rectangle 53"/>
          <p:cNvSpPr/>
          <p:nvPr/>
        </p:nvSpPr>
        <p:spPr>
          <a:xfrm>
            <a:off x="3880957" y="3028951"/>
            <a:ext cx="5365768" cy="345893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5" name="Picture Placeholder 25"/>
          <p:cNvSpPr>
            <a:spLocks noGrp="1"/>
          </p:cNvSpPr>
          <p:nvPr>
            <p:ph type="pic" sz="quarter" idx="14" hasCustomPrompt="1"/>
          </p:nvPr>
        </p:nvSpPr>
        <p:spPr>
          <a:xfrm>
            <a:off x="3876769" y="3028951"/>
            <a:ext cx="5369956" cy="3458934"/>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6" name="Rectangle 55"/>
          <p:cNvSpPr/>
          <p:nvPr/>
        </p:nvSpPr>
        <p:spPr>
          <a:xfrm>
            <a:off x="9304020" y="1683658"/>
            <a:ext cx="2451002" cy="3442153"/>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7" name="Picture Placeholder 25"/>
          <p:cNvSpPr>
            <a:spLocks noGrp="1"/>
          </p:cNvSpPr>
          <p:nvPr>
            <p:ph type="pic" sz="quarter" idx="15" hasCustomPrompt="1"/>
          </p:nvPr>
        </p:nvSpPr>
        <p:spPr>
          <a:xfrm>
            <a:off x="9304020" y="1676400"/>
            <a:ext cx="2451001" cy="3449410"/>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58" name="Rectangle 57"/>
          <p:cNvSpPr/>
          <p:nvPr/>
        </p:nvSpPr>
        <p:spPr>
          <a:xfrm>
            <a:off x="9304020" y="5182961"/>
            <a:ext cx="2451002" cy="1304925"/>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9" name="Picture Placeholder 25"/>
          <p:cNvSpPr>
            <a:spLocks noGrp="1"/>
          </p:cNvSpPr>
          <p:nvPr>
            <p:ph type="pic" sz="quarter" idx="16" hasCustomPrompt="1"/>
          </p:nvPr>
        </p:nvSpPr>
        <p:spPr>
          <a:xfrm>
            <a:off x="9304020" y="5182961"/>
            <a:ext cx="2451001" cy="1304925"/>
          </a:xfrm>
          <a:solidFill>
            <a:schemeClr val="bg1">
              <a:alpha val="30000"/>
            </a:schemeClr>
          </a:solidFill>
          <a:ln>
            <a:solidFill>
              <a:schemeClr val="bg2"/>
            </a:solidFill>
          </a:ln>
          <a:effectLst>
            <a:outerShdw blurRad="114300" dist="38100" dir="5400000" algn="ctr" rotWithShape="0">
              <a:srgbClr val="000000">
                <a:alpha val="80000"/>
              </a:srgbClr>
            </a:outerShdw>
          </a:effectLst>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bg1"/>
                </a:solidFill>
                <a:latin typeface="+mj-lt"/>
                <a:ea typeface="+mn-ea"/>
                <a:cs typeface="+mn-cs"/>
              </a:defRPr>
            </a:lvl1pPr>
          </a:lstStyle>
          <a:p>
            <a:r>
              <a:rPr lang="en-US" dirty="0" smtClean="0"/>
              <a:t>Insert photo here</a:t>
            </a:r>
            <a:endParaRPr lang="en-US" dirty="0"/>
          </a:p>
        </p:txBody>
      </p:sp>
      <p:sp>
        <p:nvSpPr>
          <p:cNvPr id="17" name="Rectangle 5"/>
          <p:cNvSpPr>
            <a:spLocks noChangeArrowheads="1"/>
          </p:cNvSpPr>
          <p:nvPr userDrawn="1"/>
        </p:nvSpPr>
        <p:spPr bwMode="ltGray">
          <a:xfrm>
            <a:off x="10347517" y="6584514"/>
            <a:ext cx="1083706" cy="175257"/>
          </a:xfrm>
          <a:prstGeom prst="rect">
            <a:avLst/>
          </a:prstGeom>
          <a:noFill/>
          <a:ln w="9525">
            <a:noFill/>
            <a:miter lim="800000"/>
            <a:headEnd/>
            <a:tailEnd/>
          </a:ln>
          <a:effectLst/>
        </p:spPr>
        <p:txBody>
          <a:bodyPr wrap="square" lIns="82124" tIns="41061" rIns="82124" bIns="41061" anchor="b">
            <a:spAutoFit/>
          </a:bodyPr>
          <a:lstStyle/>
          <a:p>
            <a:pPr algn="r" defTabSz="814388">
              <a:lnSpc>
                <a:spcPct val="100000"/>
              </a:lnSpc>
            </a:pPr>
            <a:r>
              <a:rPr lang="en-US" sz="600" dirty="0">
                <a:solidFill>
                  <a:schemeClr val="bg1"/>
                </a:solidFill>
                <a:latin typeface="+mj-lt"/>
              </a:rPr>
              <a:t>Cisco Confidential</a:t>
            </a:r>
          </a:p>
        </p:txBody>
      </p:sp>
      <p:sp>
        <p:nvSpPr>
          <p:cNvPr id="18" name="Rectangle 5"/>
          <p:cNvSpPr>
            <a:spLocks noChangeArrowheads="1"/>
          </p:cNvSpPr>
          <p:nvPr userDrawn="1"/>
        </p:nvSpPr>
        <p:spPr bwMode="ltGray">
          <a:xfrm>
            <a:off x="10347517" y="6584514"/>
            <a:ext cx="1083706" cy="175257"/>
          </a:xfrm>
          <a:prstGeom prst="rect">
            <a:avLst/>
          </a:prstGeom>
          <a:noFill/>
          <a:ln w="9525">
            <a:noFill/>
            <a:miter lim="800000"/>
            <a:headEnd/>
            <a:tailEnd/>
          </a:ln>
          <a:effectLst/>
        </p:spPr>
        <p:txBody>
          <a:bodyPr wrap="square" lIns="82124" tIns="41061" rIns="82124" bIns="41061" anchor="b">
            <a:spAutoFit/>
          </a:bodyPr>
          <a:lstStyle/>
          <a:p>
            <a:pPr algn="r" defTabSz="814388">
              <a:lnSpc>
                <a:spcPct val="100000"/>
              </a:lnSpc>
            </a:pPr>
            <a:r>
              <a:rPr lang="en-US" sz="600" dirty="0">
                <a:solidFill>
                  <a:schemeClr val="bg1"/>
                </a:solidFill>
                <a:latin typeface="+mj-lt"/>
              </a:rPr>
              <a:t>Cisco Confidential</a:t>
            </a:r>
          </a:p>
        </p:txBody>
      </p:sp>
      <p:sp>
        <p:nvSpPr>
          <p:cNvPr id="20" name="Rectangle 4"/>
          <p:cNvSpPr>
            <a:spLocks noChangeArrowheads="1"/>
          </p:cNvSpPr>
          <p:nvPr userDrawn="1"/>
        </p:nvSpPr>
        <p:spPr bwMode="ltGray">
          <a:xfrm>
            <a:off x="354129" y="6586247"/>
            <a:ext cx="4559499"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chemeClr val="bg2"/>
                </a:solidFill>
                <a:latin typeface="+mj-lt"/>
              </a:rPr>
              <a:t>© 2013</a:t>
            </a:r>
            <a:r>
              <a:rPr lang="en-US" sz="600" baseline="0" dirty="0" smtClean="0">
                <a:solidFill>
                  <a:schemeClr val="bg2"/>
                </a:solidFill>
                <a:latin typeface="+mj-lt"/>
              </a:rPr>
              <a:t>  </a:t>
            </a:r>
            <a:r>
              <a:rPr lang="en-US" sz="600" dirty="0" smtClean="0">
                <a:solidFill>
                  <a:schemeClr val="bg2"/>
                </a:solidFill>
                <a:latin typeface="+mj-lt"/>
              </a:rPr>
              <a:t>Cisco and/or its affiliates. All rights reserved.</a:t>
            </a:r>
            <a:endParaRPr lang="en-US" sz="600" dirty="0">
              <a:solidFill>
                <a:schemeClr val="bg2"/>
              </a:solidFill>
              <a:latin typeface="+mj-lt"/>
            </a:endParaRPr>
          </a:p>
        </p:txBody>
      </p:sp>
      <p:sp>
        <p:nvSpPr>
          <p:cNvPr id="21" name="Rectangle 7"/>
          <p:cNvSpPr>
            <a:spLocks noChangeArrowheads="1"/>
          </p:cNvSpPr>
          <p:nvPr userDrawn="1"/>
        </p:nvSpPr>
        <p:spPr bwMode="ltGray">
          <a:xfrm>
            <a:off x="11578312" y="6580409"/>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chemeClr val="bg2"/>
                </a:solidFill>
                <a:latin typeface="+mj-lt"/>
              </a:rPr>
              <a:pPr algn="r" defTabSz="814388">
                <a:lnSpc>
                  <a:spcPct val="100000"/>
                </a:lnSpc>
              </a:pPr>
              <a:t>‹#›</a:t>
            </a:fld>
            <a:endParaRPr lang="en-US" sz="600" dirty="0">
              <a:solidFill>
                <a:schemeClr val="bg2"/>
              </a:solidFill>
              <a:latin typeface="+mj-lt"/>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Large photo with bottom bar">
    <p:spTree>
      <p:nvGrpSpPr>
        <p:cNvPr id="1" name=""/>
        <p:cNvGrpSpPr/>
        <p:nvPr/>
      </p:nvGrpSpPr>
      <p:grpSpPr>
        <a:xfrm>
          <a:off x="0" y="0"/>
          <a:ext cx="0" cy="0"/>
          <a:chOff x="0" y="0"/>
          <a:chExt cx="0" cy="0"/>
        </a:xfrm>
      </p:grpSpPr>
      <p:sp>
        <p:nvSpPr>
          <p:cNvPr id="7" name="Rectangle 6"/>
          <p:cNvSpPr/>
          <p:nvPr/>
        </p:nvSpPr>
        <p:spPr>
          <a:xfrm>
            <a:off x="450986" y="310896"/>
            <a:ext cx="11299041" cy="6075390"/>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5" name="Picture Placeholder 4"/>
          <p:cNvSpPr>
            <a:spLocks noGrp="1"/>
          </p:cNvSpPr>
          <p:nvPr>
            <p:ph type="pic" sz="quarter" idx="10" hasCustomPrompt="1"/>
          </p:nvPr>
        </p:nvSpPr>
        <p:spPr>
          <a:xfrm>
            <a:off x="444385" y="310897"/>
            <a:ext cx="11296883" cy="6054185"/>
          </a:xfrm>
          <a:ln>
            <a:solidFill>
              <a:schemeClr val="bg2"/>
            </a:solidFill>
          </a:ln>
        </p:spPr>
        <p:txBody>
          <a:bodyPr vert="horz" lIns="91440" tIns="45720" rIns="91440" bIns="45720" rtlCol="0" anchor="ctr" anchorCtr="0">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2000" kern="1200" baseline="0" dirty="0">
                <a:solidFill>
                  <a:srgbClr val="546568"/>
                </a:solidFill>
                <a:latin typeface="+mn-lt"/>
                <a:ea typeface="+mn-ea"/>
                <a:cs typeface="+mn-cs"/>
              </a:defRPr>
            </a:lvl1pPr>
          </a:lstStyle>
          <a:p>
            <a:r>
              <a:rPr lang="en-US" dirty="0" smtClean="0"/>
              <a:t>Photo placeholder</a:t>
            </a:r>
            <a:endParaRPr lang="en-US" dirty="0"/>
          </a:p>
        </p:txBody>
      </p:sp>
      <p:sp>
        <p:nvSpPr>
          <p:cNvPr id="11" name="Rectangle 5"/>
          <p:cNvSpPr>
            <a:spLocks noChangeArrowheads="1"/>
          </p:cNvSpPr>
          <p:nvPr userDrawn="1"/>
        </p:nvSpPr>
        <p:spPr bwMode="ltGray">
          <a:xfrm>
            <a:off x="10640200" y="6584513"/>
            <a:ext cx="791023" cy="175257"/>
          </a:xfrm>
          <a:prstGeom prst="rect">
            <a:avLst/>
          </a:prstGeom>
          <a:noFill/>
          <a:ln w="9525">
            <a:noFill/>
            <a:miter lim="800000"/>
            <a:headEnd/>
            <a:tailEnd/>
          </a:ln>
          <a:effectLst/>
        </p:spPr>
        <p:txBody>
          <a:bodyPr wrap="none" lIns="82124" tIns="41061" rIns="82124" bIns="41061" anchor="b">
            <a:spAutoFit/>
          </a:bodyPr>
          <a:lstStyle/>
          <a:p>
            <a:pPr marL="0" algn="r" defTabSz="814388" rtl="0" eaLnBrk="1" latinLnBrk="0" hangingPunct="1">
              <a:lnSpc>
                <a:spcPct val="100000"/>
              </a:lnSpc>
            </a:pPr>
            <a:r>
              <a:rPr lang="en-US" sz="600" kern="1200" dirty="0">
                <a:solidFill>
                  <a:srgbClr val="C0C0C0"/>
                </a:solidFill>
                <a:latin typeface="+mj-lt"/>
                <a:ea typeface="+mn-ea"/>
                <a:cs typeface="+mn-cs"/>
              </a:rPr>
              <a:t>Cisco Confidential</a:t>
            </a:r>
          </a:p>
        </p:txBody>
      </p:sp>
      <p:pic>
        <p:nvPicPr>
          <p:cNvPr id="9" name="Picture 8" descr="segue texture.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44384" y="6381456"/>
            <a:ext cx="11300057" cy="163808"/>
          </a:xfrm>
          <a:prstGeom prst="rect">
            <a:avLst/>
          </a:prstGeom>
        </p:spPr>
      </p:pic>
      <p:sp>
        <p:nvSpPr>
          <p:cNvPr id="10" name="Rectangle 4"/>
          <p:cNvSpPr>
            <a:spLocks noChangeArrowheads="1"/>
          </p:cNvSpPr>
          <p:nvPr userDrawn="1"/>
        </p:nvSpPr>
        <p:spPr bwMode="ltGray">
          <a:xfrm>
            <a:off x="354129" y="6586247"/>
            <a:ext cx="4559499"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rgbClr val="C0C0C0"/>
                </a:solidFill>
                <a:latin typeface="+mj-lt"/>
              </a:rPr>
              <a:t>© 2013</a:t>
            </a:r>
            <a:r>
              <a:rPr lang="en-US" sz="600" baseline="0" dirty="0" smtClean="0">
                <a:solidFill>
                  <a:srgbClr val="C0C0C0"/>
                </a:solidFill>
                <a:latin typeface="+mj-lt"/>
              </a:rPr>
              <a:t>  </a:t>
            </a:r>
            <a:r>
              <a:rPr lang="en-US" sz="600" dirty="0" smtClean="0">
                <a:solidFill>
                  <a:srgbClr val="C0C0C0"/>
                </a:solidFill>
                <a:latin typeface="+mj-lt"/>
              </a:rPr>
              <a:t>Cisco and/or its affiliates. All rights reserved.</a:t>
            </a:r>
            <a:endParaRPr lang="en-US" sz="600" dirty="0">
              <a:solidFill>
                <a:srgbClr val="C0C0C0"/>
              </a:solidFill>
              <a:latin typeface="+mj-lt"/>
            </a:endParaRPr>
          </a:p>
        </p:txBody>
      </p:sp>
      <p:sp>
        <p:nvSpPr>
          <p:cNvPr id="13" name="Rectangle 7"/>
          <p:cNvSpPr>
            <a:spLocks noChangeArrowheads="1"/>
          </p:cNvSpPr>
          <p:nvPr userDrawn="1"/>
        </p:nvSpPr>
        <p:spPr bwMode="ltGray">
          <a:xfrm>
            <a:off x="11578312" y="6580409"/>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rgbClr val="C0C0C0"/>
                </a:solidFill>
                <a:latin typeface="+mj-lt"/>
              </a:rPr>
              <a:pPr algn="r" defTabSz="814388">
                <a:lnSpc>
                  <a:spcPct val="100000"/>
                </a:lnSpc>
              </a:pPr>
              <a:t>‹#›</a:t>
            </a:fld>
            <a:endParaRPr lang="en-US" sz="600" dirty="0">
              <a:solidFill>
                <a:srgbClr val="C0C0C0"/>
              </a:solidFill>
              <a:latin typeface="+mj-lt"/>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Full bleed photo">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0"/>
            <a:ext cx="12188826" cy="6858000"/>
          </a:xfrm>
        </p:spPr>
        <p:txBody>
          <a:bodyPr anchor="ctr" anchorCtr="1">
            <a:noAutofit/>
          </a:bodyPr>
          <a:lstStyle>
            <a:lvl1pPr algn="ctr">
              <a:buNone/>
              <a:defRPr>
                <a:latin typeface="+mj-lt"/>
              </a:defRPr>
            </a:lvl1pPr>
          </a:lstStyle>
          <a:p>
            <a:r>
              <a:rPr lang="en-US" dirty="0" smtClean="0"/>
              <a:t>Full bleed image placeholder</a:t>
            </a:r>
            <a:endParaRPr lang="en-US" dirty="0"/>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tandard video">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p:nvPicPr>
        <p:blipFill>
          <a:blip r:embed="rId2" cstate="print"/>
          <a:srcRect/>
          <a:stretch>
            <a:fillRect/>
          </a:stretch>
        </p:blipFill>
        <p:spPr bwMode="auto">
          <a:xfrm>
            <a:off x="-16929" y="0"/>
            <a:ext cx="12205754" cy="6858000"/>
          </a:xfrm>
          <a:prstGeom prst="rect">
            <a:avLst/>
          </a:prstGeom>
          <a:noFill/>
        </p:spPr>
      </p:pic>
      <p:pic>
        <p:nvPicPr>
          <p:cNvPr id="55" name="Picture 54" descr="texture.png"/>
          <p:cNvPicPr>
            <a:picLocks noChangeAspect="1"/>
          </p:cNvPicPr>
          <p:nvPr userDrawn="1"/>
        </p:nvPicPr>
        <p:blipFill>
          <a:blip r:embed="rId3" cstate="print"/>
          <a:stretch>
            <a:fillRect/>
          </a:stretch>
        </p:blipFill>
        <p:spPr>
          <a:xfrm>
            <a:off x="-16929" y="1786"/>
            <a:ext cx="12205754" cy="6856214"/>
          </a:xfrm>
          <a:prstGeom prst="rect">
            <a:avLst/>
          </a:prstGeom>
        </p:spPr>
      </p:pic>
      <p:sp>
        <p:nvSpPr>
          <p:cNvPr id="21" name="Media Placeholder 20"/>
          <p:cNvSpPr>
            <a:spLocks noGrp="1"/>
          </p:cNvSpPr>
          <p:nvPr>
            <p:ph type="media" sz="quarter" idx="10" hasCustomPrompt="1"/>
          </p:nvPr>
        </p:nvSpPr>
        <p:spPr>
          <a:xfrm>
            <a:off x="5853968" y="778669"/>
            <a:ext cx="5897880" cy="4425696"/>
          </a:xfrm>
          <a:solidFill>
            <a:schemeClr val="tx1">
              <a:lumMod val="50000"/>
            </a:schemeClr>
          </a:solidFill>
          <a:ln>
            <a:noFill/>
          </a:ln>
          <a:effectLst>
            <a:innerShdw blurRad="419100">
              <a:prstClr val="black">
                <a:alpha val="47000"/>
              </a:prstClr>
            </a:inn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marL="0" indent="0" algn="ctr" defTabSz="914400" rtl="0" eaLnBrk="1" latinLnBrk="0" hangingPunct="1">
              <a:lnSpc>
                <a:spcPct val="95000"/>
              </a:lnSpc>
              <a:spcBef>
                <a:spcPts val="1440"/>
              </a:spcBef>
              <a:buClr>
                <a:srgbClr val="92D050"/>
              </a:buClr>
              <a:buSzPct val="90000"/>
              <a:buFont typeface="Arial" pitchFamily="34" charset="0"/>
              <a:buNone/>
              <a:tabLst/>
              <a:defRPr lang="en-US" sz="1800" kern="1200">
                <a:solidFill>
                  <a:schemeClr val="lt1"/>
                </a:solidFill>
                <a:latin typeface="+mj-lt"/>
                <a:ea typeface="+mn-ea"/>
                <a:cs typeface="+mn-cs"/>
              </a:defRPr>
            </a:lvl1pPr>
          </a:lstStyle>
          <a:p>
            <a:r>
              <a:rPr lang="en-US" dirty="0" smtClean="0"/>
              <a:t>Click icon to add video</a:t>
            </a:r>
            <a:endParaRPr lang="en-US" dirty="0"/>
          </a:p>
        </p:txBody>
      </p:sp>
      <p:grpSp>
        <p:nvGrpSpPr>
          <p:cNvPr id="20" name="Group 5"/>
          <p:cNvGrpSpPr>
            <a:grpSpLocks/>
          </p:cNvGrpSpPr>
          <p:nvPr userDrawn="1"/>
        </p:nvGrpSpPr>
        <p:grpSpPr bwMode="auto">
          <a:xfrm>
            <a:off x="455613" y="6096000"/>
            <a:ext cx="841815" cy="447676"/>
            <a:chOff x="384" y="331"/>
            <a:chExt cx="912" cy="485"/>
          </a:xfrm>
        </p:grpSpPr>
        <p:sp>
          <p:nvSpPr>
            <p:cNvPr id="23" name="AutoShape 6"/>
            <p:cNvSpPr>
              <a:spLocks noChangeAspect="1" noChangeArrowheads="1" noTextEdit="1"/>
            </p:cNvSpPr>
            <p:nvPr/>
          </p:nvSpPr>
          <p:spPr bwMode="invGray">
            <a:xfrm>
              <a:off x="384" y="331"/>
              <a:ext cx="912" cy="485"/>
            </a:xfrm>
            <a:prstGeom prst="rect">
              <a:avLst/>
            </a:prstGeom>
            <a:noFill/>
            <a:ln w="9525">
              <a:noFill/>
              <a:miter lim="800000"/>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24" name="Rectangle 7"/>
            <p:cNvSpPr>
              <a:spLocks noChangeArrowheads="1"/>
            </p:cNvSpPr>
            <p:nvPr/>
          </p:nvSpPr>
          <p:spPr bwMode="invGray">
            <a:xfrm>
              <a:off x="640" y="652"/>
              <a:ext cx="42" cy="158"/>
            </a:xfrm>
            <a:prstGeom prst="rect">
              <a:avLst/>
            </a:prstGeom>
            <a:solidFill>
              <a:srgbClr val="FFFFFF"/>
            </a:solidFill>
            <a:ln w="9525">
              <a:noFill/>
              <a:miter lim="800000"/>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25" name="Freeform 8"/>
            <p:cNvSpPr>
              <a:spLocks/>
            </p:cNvSpPr>
            <p:nvPr/>
          </p:nvSpPr>
          <p:spPr bwMode="invGray">
            <a:xfrm>
              <a:off x="882" y="648"/>
              <a:ext cx="120" cy="166"/>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26" name="Freeform 9"/>
            <p:cNvSpPr>
              <a:spLocks/>
            </p:cNvSpPr>
            <p:nvPr/>
          </p:nvSpPr>
          <p:spPr bwMode="invGray">
            <a:xfrm>
              <a:off x="467" y="648"/>
              <a:ext cx="120" cy="166"/>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27" name="Freeform 10"/>
            <p:cNvSpPr>
              <a:spLocks noEditPoints="1"/>
            </p:cNvSpPr>
            <p:nvPr/>
          </p:nvSpPr>
          <p:spPr bwMode="invGray">
            <a:xfrm>
              <a:off x="1046" y="648"/>
              <a:ext cx="165" cy="166"/>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28" name="Freeform 11"/>
            <p:cNvSpPr>
              <a:spLocks/>
            </p:cNvSpPr>
            <p:nvPr/>
          </p:nvSpPr>
          <p:spPr bwMode="invGray">
            <a:xfrm>
              <a:off x="735" y="648"/>
              <a:ext cx="108" cy="166"/>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29" name="Freeform 12"/>
            <p:cNvSpPr>
              <a:spLocks/>
            </p:cNvSpPr>
            <p:nvPr/>
          </p:nvSpPr>
          <p:spPr bwMode="invGray">
            <a:xfrm>
              <a:off x="384" y="462"/>
              <a:ext cx="39" cy="81"/>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30" name="Freeform 13"/>
            <p:cNvSpPr>
              <a:spLocks/>
            </p:cNvSpPr>
            <p:nvPr/>
          </p:nvSpPr>
          <p:spPr bwMode="invGray">
            <a:xfrm>
              <a:off x="494" y="407"/>
              <a:ext cx="39" cy="136"/>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31" name="Freeform 14"/>
            <p:cNvSpPr>
              <a:spLocks/>
            </p:cNvSpPr>
            <p:nvPr/>
          </p:nvSpPr>
          <p:spPr bwMode="invGray">
            <a:xfrm>
              <a:off x="601" y="333"/>
              <a:ext cx="39" cy="249"/>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32" name="Freeform 15"/>
            <p:cNvSpPr>
              <a:spLocks/>
            </p:cNvSpPr>
            <p:nvPr/>
          </p:nvSpPr>
          <p:spPr bwMode="invGray">
            <a:xfrm>
              <a:off x="711" y="407"/>
              <a:ext cx="39" cy="136"/>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33" name="Freeform 16"/>
            <p:cNvSpPr>
              <a:spLocks/>
            </p:cNvSpPr>
            <p:nvPr/>
          </p:nvSpPr>
          <p:spPr bwMode="invGray">
            <a:xfrm>
              <a:off x="818" y="462"/>
              <a:ext cx="42" cy="81"/>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34" name="Freeform 17"/>
            <p:cNvSpPr>
              <a:spLocks/>
            </p:cNvSpPr>
            <p:nvPr/>
          </p:nvSpPr>
          <p:spPr bwMode="invGray">
            <a:xfrm>
              <a:off x="928" y="407"/>
              <a:ext cx="39" cy="136"/>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35" name="Freeform 18"/>
            <p:cNvSpPr>
              <a:spLocks/>
            </p:cNvSpPr>
            <p:nvPr/>
          </p:nvSpPr>
          <p:spPr bwMode="invGray">
            <a:xfrm>
              <a:off x="1037" y="333"/>
              <a:ext cx="40" cy="249"/>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36" name="Freeform 19"/>
            <p:cNvSpPr>
              <a:spLocks/>
            </p:cNvSpPr>
            <p:nvPr/>
          </p:nvSpPr>
          <p:spPr bwMode="invGray">
            <a:xfrm>
              <a:off x="1145" y="407"/>
              <a:ext cx="39" cy="136"/>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sp>
          <p:nvSpPr>
            <p:cNvPr id="37" name="Freeform 20"/>
            <p:cNvSpPr>
              <a:spLocks/>
            </p:cNvSpPr>
            <p:nvPr/>
          </p:nvSpPr>
          <p:spPr bwMode="invGray">
            <a:xfrm>
              <a:off x="1254" y="462"/>
              <a:ext cx="40" cy="81"/>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rgbClr val="FFFFFF"/>
            </a:solidFill>
            <a:ln w="9525">
              <a:noFill/>
              <a:round/>
              <a:headEnd/>
              <a:tailEnd/>
            </a:ln>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2400" b="0" i="0" u="none" strike="noStrike" kern="1200" cap="none" spc="0" normalizeH="0" baseline="0" noProof="0" smtClean="0">
                <a:ln>
                  <a:noFill/>
                </a:ln>
                <a:solidFill>
                  <a:srgbClr val="FFFFFF"/>
                </a:solidFill>
                <a:effectLst/>
                <a:uLnTx/>
                <a:uFillTx/>
                <a:latin typeface="Arial" charset="0"/>
                <a:ea typeface="+mn-ea"/>
                <a:cs typeface="+mn-cs"/>
              </a:endParaRPr>
            </a:p>
          </p:txBody>
        </p:sp>
      </p:gr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Blank_gradient only">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6929" y="0"/>
            <a:ext cx="12205754" cy="6858000"/>
          </a:xfrm>
          <a:prstGeom prst="rect">
            <a:avLst/>
          </a:prstGeom>
          <a:noFill/>
        </p:spPr>
      </p:pic>
      <p:sp>
        <p:nvSpPr>
          <p:cNvPr id="3" name="Rectangle 5"/>
          <p:cNvSpPr>
            <a:spLocks noChangeArrowheads="1"/>
          </p:cNvSpPr>
          <p:nvPr userDrawn="1"/>
        </p:nvSpPr>
        <p:spPr bwMode="ltGray">
          <a:xfrm>
            <a:off x="10347517" y="6584514"/>
            <a:ext cx="1083706" cy="175257"/>
          </a:xfrm>
          <a:prstGeom prst="rect">
            <a:avLst/>
          </a:prstGeom>
          <a:noFill/>
          <a:ln w="9525">
            <a:noFill/>
            <a:miter lim="800000"/>
            <a:headEnd/>
            <a:tailEnd/>
          </a:ln>
          <a:effectLst/>
        </p:spPr>
        <p:txBody>
          <a:bodyPr wrap="square" lIns="82124" tIns="41061" rIns="82124" bIns="41061" anchor="b">
            <a:spAutoFit/>
          </a:bodyPr>
          <a:lstStyle/>
          <a:p>
            <a:pPr algn="r" defTabSz="814388">
              <a:lnSpc>
                <a:spcPct val="100000"/>
              </a:lnSpc>
            </a:pPr>
            <a:r>
              <a:rPr lang="en-US" sz="600" dirty="0">
                <a:solidFill>
                  <a:schemeClr val="bg1"/>
                </a:solidFill>
                <a:latin typeface="+mj-lt"/>
              </a:rPr>
              <a:t>Cisco Confidential</a:t>
            </a:r>
          </a:p>
        </p:txBody>
      </p:sp>
      <p:sp>
        <p:nvSpPr>
          <p:cNvPr id="4" name="Rectangle 5"/>
          <p:cNvSpPr>
            <a:spLocks noChangeArrowheads="1"/>
          </p:cNvSpPr>
          <p:nvPr userDrawn="1"/>
        </p:nvSpPr>
        <p:spPr bwMode="ltGray">
          <a:xfrm>
            <a:off x="10347517" y="6584514"/>
            <a:ext cx="1083706" cy="175257"/>
          </a:xfrm>
          <a:prstGeom prst="rect">
            <a:avLst/>
          </a:prstGeom>
          <a:noFill/>
          <a:ln w="9525">
            <a:noFill/>
            <a:miter lim="800000"/>
            <a:headEnd/>
            <a:tailEnd/>
          </a:ln>
          <a:effectLst/>
        </p:spPr>
        <p:txBody>
          <a:bodyPr wrap="square" lIns="82124" tIns="41061" rIns="82124" bIns="41061" anchor="b">
            <a:spAutoFit/>
          </a:bodyPr>
          <a:lstStyle/>
          <a:p>
            <a:pPr algn="r" defTabSz="814388">
              <a:lnSpc>
                <a:spcPct val="100000"/>
              </a:lnSpc>
            </a:pPr>
            <a:r>
              <a:rPr lang="en-US" sz="600" dirty="0">
                <a:solidFill>
                  <a:schemeClr val="bg1"/>
                </a:solidFill>
                <a:latin typeface="+mj-lt"/>
              </a:rPr>
              <a:t>Cisco Confidential</a:t>
            </a:r>
          </a:p>
        </p:txBody>
      </p:sp>
      <p:sp>
        <p:nvSpPr>
          <p:cNvPr id="5" name="Rectangle 4"/>
          <p:cNvSpPr>
            <a:spLocks noChangeArrowheads="1"/>
          </p:cNvSpPr>
          <p:nvPr userDrawn="1"/>
        </p:nvSpPr>
        <p:spPr bwMode="ltGray">
          <a:xfrm>
            <a:off x="354129" y="6586247"/>
            <a:ext cx="4559499"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chemeClr val="bg2"/>
                </a:solidFill>
                <a:latin typeface="+mj-lt"/>
              </a:rPr>
              <a:t>© 2013</a:t>
            </a:r>
            <a:r>
              <a:rPr lang="en-US" sz="600" baseline="0" dirty="0" smtClean="0">
                <a:solidFill>
                  <a:schemeClr val="bg2"/>
                </a:solidFill>
                <a:latin typeface="+mj-lt"/>
              </a:rPr>
              <a:t>  </a:t>
            </a:r>
            <a:r>
              <a:rPr lang="en-US" sz="600" dirty="0" smtClean="0">
                <a:solidFill>
                  <a:schemeClr val="bg2"/>
                </a:solidFill>
                <a:latin typeface="+mj-lt"/>
              </a:rPr>
              <a:t>Cisco and/or its affiliates. All rights reserved.</a:t>
            </a:r>
            <a:endParaRPr lang="en-US" sz="600" dirty="0">
              <a:solidFill>
                <a:schemeClr val="bg2"/>
              </a:solidFill>
              <a:latin typeface="+mj-lt"/>
            </a:endParaRPr>
          </a:p>
        </p:txBody>
      </p:sp>
      <p:sp>
        <p:nvSpPr>
          <p:cNvPr id="6" name="Rectangle 7"/>
          <p:cNvSpPr>
            <a:spLocks noChangeArrowheads="1"/>
          </p:cNvSpPr>
          <p:nvPr userDrawn="1"/>
        </p:nvSpPr>
        <p:spPr bwMode="ltGray">
          <a:xfrm>
            <a:off x="11578312" y="6580409"/>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chemeClr val="bg2"/>
                </a:solidFill>
                <a:latin typeface="+mj-lt"/>
              </a:rPr>
              <a:pPr algn="r" defTabSz="814388">
                <a:lnSpc>
                  <a:spcPct val="100000"/>
                </a:lnSpc>
              </a:pPr>
              <a:t>‹#›</a:t>
            </a:fld>
            <a:endParaRPr lang="en-US" sz="600" dirty="0">
              <a:solidFill>
                <a:schemeClr val="bg2"/>
              </a:solidFill>
              <a:latin typeface="+mj-lt"/>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Closing Slide_green">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6929" y="0"/>
            <a:ext cx="12205754" cy="6858000"/>
          </a:xfrm>
          <a:prstGeom prst="rect">
            <a:avLst/>
          </a:prstGeom>
          <a:noFill/>
        </p:spPr>
      </p:pic>
      <p:sp>
        <p:nvSpPr>
          <p:cNvPr id="34" name="Rectangle 33"/>
          <p:cNvSpPr>
            <a:spLocks noChangeArrowheads="1"/>
          </p:cNvSpPr>
          <p:nvPr userDrawn="1"/>
        </p:nvSpPr>
        <p:spPr bwMode="black">
          <a:xfrm>
            <a:off x="5884495" y="5844550"/>
            <a:ext cx="41443" cy="157016"/>
          </a:xfrm>
          <a:prstGeom prst="rect">
            <a:avLst/>
          </a:prstGeom>
          <a:solidFill>
            <a:schemeClr val="bg1"/>
          </a:solidFill>
          <a:ln w="9525">
            <a:noFill/>
            <a:miter lim="800000"/>
            <a:headEnd/>
            <a:tailEnd/>
          </a:ln>
        </p:spPr>
        <p:txBody>
          <a:bodyPr/>
          <a:lstStyle/>
          <a:p>
            <a:endParaRPr lang="en-US">
              <a:solidFill>
                <a:srgbClr val="0096D6"/>
              </a:solidFill>
              <a:latin typeface="+mj-lt"/>
            </a:endParaRPr>
          </a:p>
        </p:txBody>
      </p:sp>
      <p:sp>
        <p:nvSpPr>
          <p:cNvPr id="35" name="Freeform 34"/>
          <p:cNvSpPr>
            <a:spLocks/>
          </p:cNvSpPr>
          <p:nvPr userDrawn="1"/>
        </p:nvSpPr>
        <p:spPr bwMode="black">
          <a:xfrm>
            <a:off x="6125923" y="5840202"/>
            <a:ext cx="119991" cy="165712"/>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36" name="Freeform 35"/>
          <p:cNvSpPr>
            <a:spLocks/>
          </p:cNvSpPr>
          <p:nvPr userDrawn="1"/>
        </p:nvSpPr>
        <p:spPr bwMode="black">
          <a:xfrm>
            <a:off x="5711014" y="5840202"/>
            <a:ext cx="119991" cy="165712"/>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37" name="Freeform 36"/>
          <p:cNvSpPr>
            <a:spLocks noEditPoints="1"/>
          </p:cNvSpPr>
          <p:nvPr userDrawn="1"/>
        </p:nvSpPr>
        <p:spPr bwMode="black">
          <a:xfrm>
            <a:off x="6289284" y="5840202"/>
            <a:ext cx="164807" cy="165712"/>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1"/>
          </a:solidFill>
          <a:ln w="9525">
            <a:noFill/>
            <a:round/>
            <a:headEnd/>
            <a:tailEnd/>
          </a:ln>
        </p:spPr>
        <p:txBody>
          <a:bodyPr/>
          <a:lstStyle/>
          <a:p>
            <a:endParaRPr lang="en-US">
              <a:solidFill>
                <a:srgbClr val="0096D6"/>
              </a:solidFill>
              <a:latin typeface="+mj-lt"/>
            </a:endParaRPr>
          </a:p>
        </p:txBody>
      </p:sp>
      <p:sp>
        <p:nvSpPr>
          <p:cNvPr id="38" name="Freeform 37"/>
          <p:cNvSpPr>
            <a:spLocks/>
          </p:cNvSpPr>
          <p:nvPr userDrawn="1"/>
        </p:nvSpPr>
        <p:spPr bwMode="black">
          <a:xfrm>
            <a:off x="5979427" y="5840202"/>
            <a:ext cx="107462" cy="165712"/>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39" name="Freeform 38"/>
          <p:cNvSpPr>
            <a:spLocks/>
          </p:cNvSpPr>
          <p:nvPr userDrawn="1"/>
        </p:nvSpPr>
        <p:spPr bwMode="black">
          <a:xfrm>
            <a:off x="5628610" y="5654198"/>
            <a:ext cx="39033" cy="80682"/>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0" name="Freeform 39"/>
          <p:cNvSpPr>
            <a:spLocks/>
          </p:cNvSpPr>
          <p:nvPr userDrawn="1"/>
        </p:nvSpPr>
        <p:spPr bwMode="black">
          <a:xfrm>
            <a:off x="5737999" y="5600088"/>
            <a:ext cx="39033" cy="1347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1" name="Freeform 40"/>
          <p:cNvSpPr>
            <a:spLocks/>
          </p:cNvSpPr>
          <p:nvPr userDrawn="1"/>
        </p:nvSpPr>
        <p:spPr bwMode="black">
          <a:xfrm>
            <a:off x="5845462" y="5525687"/>
            <a:ext cx="39033" cy="248327"/>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2" name="Freeform 41"/>
          <p:cNvSpPr>
            <a:spLocks/>
          </p:cNvSpPr>
          <p:nvPr userDrawn="1"/>
        </p:nvSpPr>
        <p:spPr bwMode="black">
          <a:xfrm>
            <a:off x="5954851" y="5600088"/>
            <a:ext cx="39033" cy="1347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3" name="Freeform 42"/>
          <p:cNvSpPr>
            <a:spLocks/>
          </p:cNvSpPr>
          <p:nvPr userDrawn="1"/>
        </p:nvSpPr>
        <p:spPr bwMode="black">
          <a:xfrm>
            <a:off x="6061831" y="5654198"/>
            <a:ext cx="41443" cy="80682"/>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4" name="Freeform 43"/>
          <p:cNvSpPr>
            <a:spLocks/>
          </p:cNvSpPr>
          <p:nvPr userDrawn="1"/>
        </p:nvSpPr>
        <p:spPr bwMode="black">
          <a:xfrm>
            <a:off x="6171221" y="5600088"/>
            <a:ext cx="39515" cy="13479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5" name="Freeform 44"/>
          <p:cNvSpPr>
            <a:spLocks/>
          </p:cNvSpPr>
          <p:nvPr userDrawn="1"/>
        </p:nvSpPr>
        <p:spPr bwMode="black">
          <a:xfrm>
            <a:off x="6280611" y="5525687"/>
            <a:ext cx="39515" cy="248327"/>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6" name="Freeform 45"/>
          <p:cNvSpPr>
            <a:spLocks/>
          </p:cNvSpPr>
          <p:nvPr userDrawn="1"/>
        </p:nvSpPr>
        <p:spPr bwMode="black">
          <a:xfrm>
            <a:off x="6388072" y="5600088"/>
            <a:ext cx="39515" cy="13479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7" name="Freeform 46"/>
          <p:cNvSpPr>
            <a:spLocks/>
          </p:cNvSpPr>
          <p:nvPr userDrawn="1"/>
        </p:nvSpPr>
        <p:spPr bwMode="black">
          <a:xfrm>
            <a:off x="6497462" y="5654198"/>
            <a:ext cx="39515" cy="80682"/>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1"/>
          </a:solidFill>
          <a:ln w="9525">
            <a:noFill/>
            <a:round/>
            <a:headEnd/>
            <a:tailEnd/>
          </a:ln>
        </p:spPr>
        <p:txBody>
          <a:bodyPr/>
          <a:lstStyle/>
          <a:p>
            <a:endParaRPr lang="en-US">
              <a:solidFill>
                <a:srgbClr val="0096D6"/>
              </a:solidFill>
              <a:latin typeface="+mj-lt"/>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00"/>
                                        <p:tgtEl>
                                          <p:spTgt spid="19"/>
                                        </p:tgtEl>
                                      </p:cBhvr>
                                    </p:animEffect>
                                  </p:childTnLst>
                                </p:cTn>
                              </p:par>
                            </p:childTnLst>
                          </p:cTn>
                        </p:par>
                        <p:par>
                          <p:cTn id="8" fill="hold">
                            <p:stCondLst>
                              <p:cond delay="700"/>
                            </p:stCondLst>
                            <p:childTnLst>
                              <p:par>
                                <p:cTn id="9" presetID="10" presetClass="entr" presetSubtype="0" fill="hold" grpId="1"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700"/>
                                        <p:tgtEl>
                                          <p:spTgt spid="39"/>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fade">
                                      <p:cBhvr>
                                        <p:cTn id="14" dur="700"/>
                                        <p:tgtEl>
                                          <p:spTgt spid="41"/>
                                        </p:tgtEl>
                                      </p:cBhvr>
                                    </p:animEffect>
                                  </p:childTnLst>
                                </p:cTn>
                              </p:par>
                              <p:par>
                                <p:cTn id="15" presetID="10" presetClass="entr" presetSubtype="0" fill="hold" grpId="1" nodeType="with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700"/>
                                        <p:tgtEl>
                                          <p:spTgt spid="43"/>
                                        </p:tgtEl>
                                      </p:cBhvr>
                                    </p:animEffect>
                                  </p:childTnLst>
                                </p:cTn>
                              </p:par>
                              <p:par>
                                <p:cTn id="18" presetID="10" presetClass="entr" presetSubtype="0" fill="hold" grpId="1" nodeType="with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fade">
                                      <p:cBhvr>
                                        <p:cTn id="20" dur="700"/>
                                        <p:tgtEl>
                                          <p:spTgt spid="45"/>
                                        </p:tgtEl>
                                      </p:cBhvr>
                                    </p:animEffect>
                                  </p:childTnLst>
                                </p:cTn>
                              </p:par>
                              <p:par>
                                <p:cTn id="21" presetID="10" presetClass="entr" presetSubtype="0" fill="hold" grpId="1" nodeType="with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700"/>
                                        <p:tgtEl>
                                          <p:spTgt spid="47"/>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700"/>
                                        <p:tgtEl>
                                          <p:spTgt spid="40"/>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700"/>
                                        <p:tgtEl>
                                          <p:spTgt spid="42"/>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700"/>
                                        <p:tgtEl>
                                          <p:spTgt spid="44"/>
                                        </p:tgtEl>
                                      </p:cBhvr>
                                    </p:animEffect>
                                  </p:childTnLst>
                                </p:cTn>
                              </p:par>
                              <p:par>
                                <p:cTn id="33" presetID="10" presetClass="entr" presetSubtype="0" fill="hold" grpId="1"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700"/>
                                        <p:tgtEl>
                                          <p:spTgt spid="46"/>
                                        </p:tgtEl>
                                      </p:cBhvr>
                                    </p:animEffect>
                                  </p:childTnLst>
                                </p:cTn>
                              </p:par>
                              <p:par>
                                <p:cTn id="36" presetID="42" presetClass="path" presetSubtype="0" accel="50000" decel="50000" fill="hold" grpId="0" nodeType="withEffect">
                                  <p:stCondLst>
                                    <p:cond delay="0"/>
                                  </p:stCondLst>
                                  <p:childTnLst>
                                    <p:animMotion origin="layout" path="M -5.55556E-7 -1.91391E-6 L -5.55556E-7 0.02314 " pathEditMode="relative" rAng="0" ptsTypes="AA">
                                      <p:cBhvr>
                                        <p:cTn id="37" dur="700" spd="-100000" fill="hold"/>
                                        <p:tgtEl>
                                          <p:spTgt spid="39"/>
                                        </p:tgtEl>
                                        <p:attrNameLst>
                                          <p:attrName>ppt_x</p:attrName>
                                          <p:attrName>ppt_y</p:attrName>
                                        </p:attrNameLst>
                                      </p:cBhvr>
                                      <p:rCtr x="0" y="12"/>
                                    </p:animMotion>
                                  </p:childTnLst>
                                </p:cTn>
                              </p:par>
                              <p:par>
                                <p:cTn id="38" presetID="42" presetClass="path" presetSubtype="0" accel="50000" decel="50000" fill="hold" grpId="0" nodeType="withEffect">
                                  <p:stCondLst>
                                    <p:cond delay="0"/>
                                  </p:stCondLst>
                                  <p:childTnLst>
                                    <p:animMotion origin="layout" path="M 4.72222E-6 -1.93242E-6 L 4.72222E-6 0.02962 " pathEditMode="relative" rAng="0" ptsTypes="AA">
                                      <p:cBhvr>
                                        <p:cTn id="39" dur="700" spd="-100000" fill="hold"/>
                                        <p:tgtEl>
                                          <p:spTgt spid="41"/>
                                        </p:tgtEl>
                                        <p:attrNameLst>
                                          <p:attrName>ppt_x</p:attrName>
                                          <p:attrName>ppt_y</p:attrName>
                                        </p:attrNameLst>
                                      </p:cBhvr>
                                      <p:rCtr x="0" y="15"/>
                                    </p:animMotion>
                                  </p:childTnLst>
                                </p:cTn>
                              </p:par>
                              <p:par>
                                <p:cTn id="40" presetID="42" presetClass="path" presetSubtype="0" accel="50000" decel="50000" fill="hold" grpId="0" nodeType="withEffect">
                                  <p:stCondLst>
                                    <p:cond delay="0"/>
                                  </p:stCondLst>
                                  <p:childTnLst>
                                    <p:animMotion origin="layout" path="M 0 -1.91391E-6 L 0 0.02314 " pathEditMode="relative" rAng="0" ptsTypes="AA">
                                      <p:cBhvr>
                                        <p:cTn id="41" dur="700" spd="-100000" fill="hold"/>
                                        <p:tgtEl>
                                          <p:spTgt spid="43"/>
                                        </p:tgtEl>
                                        <p:attrNameLst>
                                          <p:attrName>ppt_x</p:attrName>
                                          <p:attrName>ppt_y</p:attrName>
                                        </p:attrNameLst>
                                      </p:cBhvr>
                                      <p:rCtr x="0" y="12"/>
                                    </p:animMotion>
                                  </p:childTnLst>
                                </p:cTn>
                              </p:par>
                              <p:par>
                                <p:cTn id="42" presetID="42" presetClass="path" presetSubtype="0" accel="50000" decel="50000" fill="hold" grpId="0" nodeType="withEffect">
                                  <p:stCondLst>
                                    <p:cond delay="0"/>
                                  </p:stCondLst>
                                  <p:childTnLst>
                                    <p:animMotion origin="layout" path="M -4.72222E-6 -1.93242E-6 L -4.72222E-6 0.02962 " pathEditMode="relative" rAng="0" ptsTypes="AA">
                                      <p:cBhvr>
                                        <p:cTn id="43" dur="700" spd="-100000" fill="hold"/>
                                        <p:tgtEl>
                                          <p:spTgt spid="45"/>
                                        </p:tgtEl>
                                        <p:attrNameLst>
                                          <p:attrName>ppt_x</p:attrName>
                                          <p:attrName>ppt_y</p:attrName>
                                        </p:attrNameLst>
                                      </p:cBhvr>
                                      <p:rCtr x="0" y="15"/>
                                    </p:animMotion>
                                  </p:childTnLst>
                                </p:cTn>
                              </p:par>
                              <p:par>
                                <p:cTn id="44" presetID="42" presetClass="path" presetSubtype="0" accel="50000" decel="50000" fill="hold" grpId="0" nodeType="withEffect">
                                  <p:stCondLst>
                                    <p:cond delay="0"/>
                                  </p:stCondLst>
                                  <p:childTnLst>
                                    <p:animMotion origin="layout" path="M 4.16667E-6 -1.91391E-6 L 4.16667E-6 0.02314 " pathEditMode="relative" rAng="0" ptsTypes="AA">
                                      <p:cBhvr>
                                        <p:cTn id="45" dur="700" spd="-100000" fill="hold"/>
                                        <p:tgtEl>
                                          <p:spTgt spid="47"/>
                                        </p:tgtEl>
                                        <p:attrNameLst>
                                          <p:attrName>ppt_x</p:attrName>
                                          <p:attrName>ppt_y</p:attrName>
                                        </p:attrNameLst>
                                      </p:cBhvr>
                                      <p:rCtr x="0" y="12"/>
                                    </p:animMotion>
                                  </p:childTnLst>
                                </p:cTn>
                              </p:par>
                              <p:par>
                                <p:cTn id="46" presetID="64" presetClass="path" presetSubtype="0" accel="50000" decel="50000" fill="hold" grpId="0" nodeType="withEffect">
                                  <p:stCondLst>
                                    <p:cond delay="0"/>
                                  </p:stCondLst>
                                  <p:childTnLst>
                                    <p:animMotion origin="layout" path="M 2.77778E-7 2.36056E-6 L 2.77778E-7 -0.02338 " pathEditMode="relative" rAng="0" ptsTypes="AA">
                                      <p:cBhvr>
                                        <p:cTn id="47" dur="700" spd="-100000" fill="hold"/>
                                        <p:tgtEl>
                                          <p:spTgt spid="40"/>
                                        </p:tgtEl>
                                        <p:attrNameLst>
                                          <p:attrName>ppt_x</p:attrName>
                                          <p:attrName>ppt_y</p:attrName>
                                        </p:attrNameLst>
                                      </p:cBhvr>
                                      <p:rCtr x="0" y="-12"/>
                                    </p:animMotion>
                                  </p:childTnLst>
                                </p:cTn>
                              </p:par>
                              <p:par>
                                <p:cTn id="48" presetID="64" presetClass="path" presetSubtype="0" accel="50000" decel="50000" fill="hold" grpId="0" nodeType="withEffect">
                                  <p:stCondLst>
                                    <p:cond delay="0"/>
                                  </p:stCondLst>
                                  <p:childTnLst>
                                    <p:animMotion origin="layout" path="M -8.33333E-7 2.36056E-6 L -8.33333E-7 -0.02338 " pathEditMode="relative" rAng="0" ptsTypes="AA">
                                      <p:cBhvr>
                                        <p:cTn id="49" dur="700" spd="-100000" fill="hold"/>
                                        <p:tgtEl>
                                          <p:spTgt spid="42"/>
                                        </p:tgtEl>
                                        <p:attrNameLst>
                                          <p:attrName>ppt_x</p:attrName>
                                          <p:attrName>ppt_y</p:attrName>
                                        </p:attrNameLst>
                                      </p:cBhvr>
                                      <p:rCtr x="0" y="-12"/>
                                    </p:animMotion>
                                  </p:childTnLst>
                                </p:cTn>
                              </p:par>
                              <p:par>
                                <p:cTn id="50" presetID="64" presetClass="path" presetSubtype="0" accel="50000" decel="50000" fill="hold" grpId="0" nodeType="withEffect">
                                  <p:stCondLst>
                                    <p:cond delay="0"/>
                                  </p:stCondLst>
                                  <p:childTnLst>
                                    <p:animMotion origin="layout" path="M 4.44444E-6 2.36056E-6 L 4.44444E-6 -0.02338 " pathEditMode="relative" rAng="0" ptsTypes="AA">
                                      <p:cBhvr>
                                        <p:cTn id="51" dur="700" spd="-100000" fill="hold"/>
                                        <p:tgtEl>
                                          <p:spTgt spid="44"/>
                                        </p:tgtEl>
                                        <p:attrNameLst>
                                          <p:attrName>ppt_x</p:attrName>
                                          <p:attrName>ppt_y</p:attrName>
                                        </p:attrNameLst>
                                      </p:cBhvr>
                                      <p:rCtr x="0" y="-12"/>
                                    </p:animMotion>
                                  </p:childTnLst>
                                </p:cTn>
                              </p:par>
                              <p:par>
                                <p:cTn id="52" presetID="64" presetClass="path" presetSubtype="0" accel="50000" decel="50000" fill="hold" grpId="0" nodeType="withEffect">
                                  <p:stCondLst>
                                    <p:cond delay="0"/>
                                  </p:stCondLst>
                                  <p:childTnLst>
                                    <p:animMotion origin="layout" path="M 3.33333E-6 2.36056E-6 L 3.33333E-6 -0.02338 " pathEditMode="relative" rAng="0" ptsTypes="AA">
                                      <p:cBhvr>
                                        <p:cTn id="53" dur="700" spd="-100000" fill="hold"/>
                                        <p:tgtEl>
                                          <p:spTgt spid="46"/>
                                        </p:tgtEl>
                                        <p:attrNameLst>
                                          <p:attrName>ppt_x</p:attrName>
                                          <p:attrName>ppt_y</p:attrName>
                                        </p:attrNameLst>
                                      </p:cBhvr>
                                      <p:rCtr x="0" y="-12"/>
                                    </p:animMotion>
                                  </p:childTnLst>
                                </p:cTn>
                              </p:par>
                            </p:childTnLst>
                          </p:cTn>
                        </p:par>
                        <p:par>
                          <p:cTn id="54" fill="hold">
                            <p:stCondLst>
                              <p:cond delay="1400"/>
                            </p:stCondLst>
                            <p:childTnLst>
                              <p:par>
                                <p:cTn id="55" presetID="10" presetClass="entr" presetSubtype="0"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700"/>
                                        <p:tgtEl>
                                          <p:spTgt spid="36"/>
                                        </p:tgtEl>
                                      </p:cBhvr>
                                    </p:animEffect>
                                  </p:childTnLst>
                                </p:cTn>
                              </p:par>
                              <p:par>
                                <p:cTn id="58" presetID="10" presetClass="entr" presetSubtype="0" fill="hold" grpId="0" nodeType="withEffect">
                                  <p:stCondLst>
                                    <p:cond delay="10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700"/>
                                        <p:tgtEl>
                                          <p:spTgt spid="34"/>
                                        </p:tgtEl>
                                      </p:cBhvr>
                                    </p:animEffect>
                                  </p:childTnLst>
                                </p:cTn>
                              </p:par>
                              <p:par>
                                <p:cTn id="61" presetID="10" presetClass="entr" presetSubtype="0" fill="hold" grpId="0" nodeType="withEffect">
                                  <p:stCondLst>
                                    <p:cond delay="20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700"/>
                                        <p:tgtEl>
                                          <p:spTgt spid="38"/>
                                        </p:tgtEl>
                                      </p:cBhvr>
                                    </p:animEffect>
                                  </p:childTnLst>
                                </p:cTn>
                              </p:par>
                              <p:par>
                                <p:cTn id="64" presetID="10" presetClass="entr" presetSubtype="0" fill="hold" grpId="0" nodeType="withEffect">
                                  <p:stCondLst>
                                    <p:cond delay="30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700"/>
                                        <p:tgtEl>
                                          <p:spTgt spid="35"/>
                                        </p:tgtEl>
                                      </p:cBhvr>
                                    </p:animEffect>
                                  </p:childTnLst>
                                </p:cTn>
                              </p:par>
                              <p:par>
                                <p:cTn id="67" presetID="10" presetClass="entr" presetSubtype="0" fill="hold" grpId="0" nodeType="withEffect">
                                  <p:stCondLst>
                                    <p:cond delay="40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7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Closing Slide-green thank you">
    <p:spTree>
      <p:nvGrpSpPr>
        <p:cNvPr id="1" name=""/>
        <p:cNvGrpSpPr/>
        <p:nvPr/>
      </p:nvGrpSpPr>
      <p:grpSpPr>
        <a:xfrm>
          <a:off x="0" y="0"/>
          <a:ext cx="0" cy="0"/>
          <a:chOff x="0" y="0"/>
          <a:chExt cx="0" cy="0"/>
        </a:xfrm>
      </p:grpSpPr>
      <p:pic>
        <p:nvPicPr>
          <p:cNvPr id="19" name="Picture 2" descr="C:\Documents and Settings\contractor\Desktop\Blue_Green_Gradient.png"/>
          <p:cNvPicPr>
            <a:picLocks noChangeAspect="1" noChangeArrowheads="1"/>
          </p:cNvPicPr>
          <p:nvPr/>
        </p:nvPicPr>
        <p:blipFill>
          <a:blip r:embed="rId2" cstate="print"/>
          <a:srcRect/>
          <a:stretch>
            <a:fillRect/>
          </a:stretch>
        </p:blipFill>
        <p:spPr bwMode="auto">
          <a:xfrm>
            <a:off x="-16929" y="0"/>
            <a:ext cx="12205754" cy="6858000"/>
          </a:xfrm>
          <a:prstGeom prst="rect">
            <a:avLst/>
          </a:prstGeom>
          <a:noFill/>
        </p:spPr>
      </p:pic>
      <p:sp>
        <p:nvSpPr>
          <p:cNvPr id="34" name="TextBox 33"/>
          <p:cNvSpPr txBox="1"/>
          <p:nvPr userDrawn="1"/>
        </p:nvSpPr>
        <p:spPr>
          <a:xfrm>
            <a:off x="859364" y="3060489"/>
            <a:ext cx="2467342" cy="646331"/>
          </a:xfrm>
          <a:prstGeom prst="rect">
            <a:avLst/>
          </a:prstGeom>
          <a:noFill/>
        </p:spPr>
        <p:txBody>
          <a:bodyPr wrap="none" rtlCol="0">
            <a:spAutoFit/>
          </a:bodyPr>
          <a:lstStyle/>
          <a:p>
            <a:r>
              <a:rPr lang="en-US" sz="3600" dirty="0" smtClean="0">
                <a:solidFill>
                  <a:srgbClr val="FFFFFF"/>
                </a:solidFill>
                <a:latin typeface="+mj-lt"/>
              </a:rPr>
              <a:t>Thank you.</a:t>
            </a:r>
            <a:endParaRPr lang="en-US" sz="3600" dirty="0">
              <a:solidFill>
                <a:srgbClr val="FFFFFF"/>
              </a:solidFill>
              <a:latin typeface="+mj-lt"/>
            </a:endParaRPr>
          </a:p>
        </p:txBody>
      </p:sp>
      <p:sp>
        <p:nvSpPr>
          <p:cNvPr id="20" name="Rectangle 19"/>
          <p:cNvSpPr>
            <a:spLocks noChangeArrowheads="1"/>
          </p:cNvSpPr>
          <p:nvPr userDrawn="1"/>
        </p:nvSpPr>
        <p:spPr bwMode="black">
          <a:xfrm>
            <a:off x="8409358" y="3708603"/>
            <a:ext cx="116616" cy="441827"/>
          </a:xfrm>
          <a:prstGeom prst="rect">
            <a:avLst/>
          </a:prstGeom>
          <a:solidFill>
            <a:schemeClr val="bg1"/>
          </a:solidFill>
          <a:ln w="9525">
            <a:noFill/>
            <a:miter lim="800000"/>
            <a:headEnd/>
            <a:tailEnd/>
          </a:ln>
        </p:spPr>
        <p:txBody>
          <a:bodyPr/>
          <a:lstStyle/>
          <a:p>
            <a:endParaRPr lang="en-US">
              <a:solidFill>
                <a:srgbClr val="0096D6"/>
              </a:solidFill>
              <a:latin typeface="+mj-lt"/>
            </a:endParaRPr>
          </a:p>
        </p:txBody>
      </p:sp>
      <p:sp>
        <p:nvSpPr>
          <p:cNvPr id="21" name="Freeform 20"/>
          <p:cNvSpPr>
            <a:spLocks/>
          </p:cNvSpPr>
          <p:nvPr userDrawn="1"/>
        </p:nvSpPr>
        <p:spPr bwMode="black">
          <a:xfrm>
            <a:off x="9088711" y="3697605"/>
            <a:ext cx="337642" cy="466297"/>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22" name="Freeform 21"/>
          <p:cNvSpPr>
            <a:spLocks/>
          </p:cNvSpPr>
          <p:nvPr userDrawn="1"/>
        </p:nvSpPr>
        <p:spPr bwMode="black">
          <a:xfrm>
            <a:off x="7921200" y="3697605"/>
            <a:ext cx="337642" cy="466297"/>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23" name="Freeform 22"/>
          <p:cNvSpPr>
            <a:spLocks noEditPoints="1"/>
          </p:cNvSpPr>
          <p:nvPr userDrawn="1"/>
        </p:nvSpPr>
        <p:spPr bwMode="black">
          <a:xfrm>
            <a:off x="9548392" y="3697605"/>
            <a:ext cx="463750" cy="466297"/>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1"/>
          </a:solidFill>
          <a:ln w="9525">
            <a:noFill/>
            <a:round/>
            <a:headEnd/>
            <a:tailEnd/>
          </a:ln>
        </p:spPr>
        <p:txBody>
          <a:bodyPr/>
          <a:lstStyle/>
          <a:p>
            <a:endParaRPr lang="en-US">
              <a:solidFill>
                <a:srgbClr val="0096D6"/>
              </a:solidFill>
              <a:latin typeface="+mj-lt"/>
            </a:endParaRPr>
          </a:p>
        </p:txBody>
      </p:sp>
      <p:sp>
        <p:nvSpPr>
          <p:cNvPr id="24" name="Freeform 23"/>
          <p:cNvSpPr>
            <a:spLocks/>
          </p:cNvSpPr>
          <p:nvPr userDrawn="1"/>
        </p:nvSpPr>
        <p:spPr bwMode="black">
          <a:xfrm>
            <a:off x="8676486" y="3697605"/>
            <a:ext cx="302387" cy="466297"/>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25" name="Freeform 24"/>
          <p:cNvSpPr>
            <a:spLocks/>
          </p:cNvSpPr>
          <p:nvPr userDrawn="1"/>
        </p:nvSpPr>
        <p:spPr bwMode="black">
          <a:xfrm>
            <a:off x="7689324" y="3082440"/>
            <a:ext cx="109835" cy="227032"/>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26" name="Freeform 25"/>
          <p:cNvSpPr>
            <a:spLocks/>
          </p:cNvSpPr>
          <p:nvPr userDrawn="1"/>
        </p:nvSpPr>
        <p:spPr bwMode="black">
          <a:xfrm>
            <a:off x="7997133" y="2930180"/>
            <a:ext cx="109835" cy="379291"/>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27" name="Freeform 26"/>
          <p:cNvSpPr>
            <a:spLocks/>
          </p:cNvSpPr>
          <p:nvPr userDrawn="1"/>
        </p:nvSpPr>
        <p:spPr bwMode="black">
          <a:xfrm>
            <a:off x="8299523" y="2720822"/>
            <a:ext cx="109835" cy="698767"/>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28" name="Freeform 27"/>
          <p:cNvSpPr>
            <a:spLocks/>
          </p:cNvSpPr>
          <p:nvPr userDrawn="1"/>
        </p:nvSpPr>
        <p:spPr bwMode="black">
          <a:xfrm>
            <a:off x="8607332" y="2930181"/>
            <a:ext cx="109835" cy="3792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29" name="Freeform 28"/>
          <p:cNvSpPr>
            <a:spLocks/>
          </p:cNvSpPr>
          <p:nvPr userDrawn="1"/>
        </p:nvSpPr>
        <p:spPr bwMode="black">
          <a:xfrm>
            <a:off x="8908363" y="3082440"/>
            <a:ext cx="116616" cy="227031"/>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30" name="Freeform 29"/>
          <p:cNvSpPr>
            <a:spLocks/>
          </p:cNvSpPr>
          <p:nvPr userDrawn="1"/>
        </p:nvSpPr>
        <p:spPr bwMode="black">
          <a:xfrm>
            <a:off x="9216175" y="2930181"/>
            <a:ext cx="111191" cy="37929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31" name="Freeform 30"/>
          <p:cNvSpPr>
            <a:spLocks/>
          </p:cNvSpPr>
          <p:nvPr userDrawn="1"/>
        </p:nvSpPr>
        <p:spPr bwMode="black">
          <a:xfrm>
            <a:off x="9523987" y="2720823"/>
            <a:ext cx="111191" cy="698766"/>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32" name="Freeform 31"/>
          <p:cNvSpPr>
            <a:spLocks/>
          </p:cNvSpPr>
          <p:nvPr userDrawn="1"/>
        </p:nvSpPr>
        <p:spPr bwMode="black">
          <a:xfrm>
            <a:off x="9826371" y="2930181"/>
            <a:ext cx="111191" cy="37929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33" name="Freeform 32"/>
          <p:cNvSpPr>
            <a:spLocks/>
          </p:cNvSpPr>
          <p:nvPr userDrawn="1"/>
        </p:nvSpPr>
        <p:spPr bwMode="black">
          <a:xfrm>
            <a:off x="10134183" y="3082440"/>
            <a:ext cx="111191" cy="227031"/>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1"/>
          </a:solidFill>
          <a:ln w="9525">
            <a:noFill/>
            <a:round/>
            <a:headEnd/>
            <a:tailEnd/>
          </a:ln>
        </p:spPr>
        <p:txBody>
          <a:bodyPr/>
          <a:lstStyle/>
          <a:p>
            <a:endParaRPr lang="en-US">
              <a:solidFill>
                <a:srgbClr val="0096D6"/>
              </a:solidFill>
              <a:latin typeface="+mj-lt"/>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00"/>
                                        <p:tgtEl>
                                          <p:spTgt spid="19"/>
                                        </p:tgtEl>
                                      </p:cBhvr>
                                    </p:animEffect>
                                  </p:childTnLst>
                                </p:cTn>
                              </p:par>
                            </p:childTnLst>
                          </p:cTn>
                        </p:par>
                        <p:par>
                          <p:cTn id="8" fill="hold">
                            <p:stCondLst>
                              <p:cond delay="700"/>
                            </p:stCondLst>
                            <p:childTnLst>
                              <p:par>
                                <p:cTn id="9" presetID="10" presetClass="entr" presetSubtype="0" fill="hold" grpId="0" nodeType="afterEffect">
                                  <p:stCondLst>
                                    <p:cond delay="0"/>
                                  </p:stCondLst>
                                  <p:iterate type="lt">
                                    <p:tmPct val="6250"/>
                                  </p:iterate>
                                  <p:childTnLst>
                                    <p:set>
                                      <p:cBhvr>
                                        <p:cTn id="10" dur="1" fill="hold">
                                          <p:stCondLst>
                                            <p:cond delay="0"/>
                                          </p:stCondLst>
                                        </p:cTn>
                                        <p:tgtEl>
                                          <p:spTgt spid="34"/>
                                        </p:tgtEl>
                                        <p:attrNameLst>
                                          <p:attrName>style.visibility</p:attrName>
                                        </p:attrNameLst>
                                      </p:cBhvr>
                                      <p:to>
                                        <p:strVal val="visible"/>
                                      </p:to>
                                    </p:set>
                                    <p:animEffect transition="in" filter="fade">
                                      <p:cBhvr>
                                        <p:cTn id="11" dur="1000"/>
                                        <p:tgtEl>
                                          <p:spTgt spid="34"/>
                                        </p:tgtEl>
                                      </p:cBhvr>
                                    </p:animEffect>
                                  </p:childTnLst>
                                </p:cTn>
                              </p:par>
                            </p:childTnLst>
                          </p:cTn>
                        </p:par>
                        <p:par>
                          <p:cTn id="12" fill="hold">
                            <p:stCondLst>
                              <p:cond delay="2200"/>
                            </p:stCondLst>
                            <p:childTnLst>
                              <p:par>
                                <p:cTn id="13" presetID="10" presetClass="entr" presetSubtype="0" fill="hold" grpId="1"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700"/>
                                        <p:tgtEl>
                                          <p:spTgt spid="25"/>
                                        </p:tgtEl>
                                      </p:cBhvr>
                                    </p:animEffect>
                                  </p:childTnLst>
                                </p:cTn>
                              </p:par>
                              <p:par>
                                <p:cTn id="16" presetID="10" presetClass="entr" presetSubtype="0" fill="hold" grpId="1"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700"/>
                                        <p:tgtEl>
                                          <p:spTgt spid="26"/>
                                        </p:tgtEl>
                                      </p:cBhvr>
                                    </p:animEffect>
                                  </p:childTnLst>
                                </p:cTn>
                              </p:par>
                              <p:par>
                                <p:cTn id="19" presetID="10" presetClass="entr" presetSubtype="0" fill="hold" grpId="1"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700"/>
                                        <p:tgtEl>
                                          <p:spTgt spid="27"/>
                                        </p:tgtEl>
                                      </p:cBhvr>
                                    </p:animEffect>
                                  </p:childTnLst>
                                </p:cTn>
                              </p:par>
                              <p:par>
                                <p:cTn id="22" presetID="10" presetClass="entr" presetSubtype="0" fill="hold" grpId="1"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700"/>
                                        <p:tgtEl>
                                          <p:spTgt spid="28"/>
                                        </p:tgtEl>
                                      </p:cBhvr>
                                    </p:animEffect>
                                  </p:childTnLst>
                                </p:cTn>
                              </p:par>
                              <p:par>
                                <p:cTn id="25" presetID="10" presetClass="entr" presetSubtype="0" fill="hold" grpId="1"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700"/>
                                        <p:tgtEl>
                                          <p:spTgt spid="29"/>
                                        </p:tgtEl>
                                      </p:cBhvr>
                                    </p:animEffect>
                                  </p:childTnLst>
                                </p:cTn>
                              </p:par>
                              <p:par>
                                <p:cTn id="28" presetID="10" presetClass="entr" presetSubtype="0" fill="hold" grpId="1"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700"/>
                                        <p:tgtEl>
                                          <p:spTgt spid="30"/>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700"/>
                                        <p:tgtEl>
                                          <p:spTgt spid="31"/>
                                        </p:tgtEl>
                                      </p:cBhvr>
                                    </p:animEffect>
                                  </p:childTnLst>
                                </p:cTn>
                              </p:par>
                              <p:par>
                                <p:cTn id="34" presetID="10" presetClass="entr" presetSubtype="0" fill="hold" grpId="1"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700"/>
                                        <p:tgtEl>
                                          <p:spTgt spid="32"/>
                                        </p:tgtEl>
                                      </p:cBhvr>
                                    </p:animEffect>
                                  </p:childTnLst>
                                </p:cTn>
                              </p:par>
                              <p:par>
                                <p:cTn id="37" presetID="10" presetClass="entr" presetSubtype="0" fill="hold" grpId="1"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700"/>
                                        <p:tgtEl>
                                          <p:spTgt spid="33"/>
                                        </p:tgtEl>
                                      </p:cBhvr>
                                    </p:animEffect>
                                  </p:childTnLst>
                                </p:cTn>
                              </p:par>
                              <p:par>
                                <p:cTn id="40" presetID="42" presetClass="path" presetSubtype="0" accel="50000" decel="50000" fill="hold" grpId="0" nodeType="withEffect">
                                  <p:stCondLst>
                                    <p:cond delay="0"/>
                                  </p:stCondLst>
                                  <p:childTnLst>
                                    <p:animMotion origin="layout" path="M -4.72222E-6 3.7037E-7 L -4.72222E-6 0.09143 " pathEditMode="relative" rAng="0" ptsTypes="AA">
                                      <p:cBhvr>
                                        <p:cTn id="41" dur="700" spd="-100000" fill="hold"/>
                                        <p:tgtEl>
                                          <p:spTgt spid="25"/>
                                        </p:tgtEl>
                                        <p:attrNameLst>
                                          <p:attrName>ppt_x</p:attrName>
                                          <p:attrName>ppt_y</p:attrName>
                                        </p:attrNameLst>
                                      </p:cBhvr>
                                      <p:rCtr x="0" y="46"/>
                                    </p:animMotion>
                                  </p:childTnLst>
                                </p:cTn>
                              </p:par>
                              <p:par>
                                <p:cTn id="42" presetID="42" presetClass="path" presetSubtype="0" accel="50000" decel="50000" fill="hold" grpId="0" nodeType="withEffect">
                                  <p:stCondLst>
                                    <p:cond delay="0"/>
                                  </p:stCondLst>
                                  <p:childTnLst>
                                    <p:animMotion origin="layout" path="M 5E-6 3.7037E-6 L 5E-6 0.11157 " pathEditMode="relative" rAng="0" ptsTypes="AA">
                                      <p:cBhvr>
                                        <p:cTn id="43" dur="700" spd="-100000" fill="hold"/>
                                        <p:tgtEl>
                                          <p:spTgt spid="27"/>
                                        </p:tgtEl>
                                        <p:attrNameLst>
                                          <p:attrName>ppt_x</p:attrName>
                                          <p:attrName>ppt_y</p:attrName>
                                        </p:attrNameLst>
                                      </p:cBhvr>
                                      <p:rCtr x="0" y="56"/>
                                    </p:animMotion>
                                  </p:childTnLst>
                                </p:cTn>
                              </p:par>
                              <p:par>
                                <p:cTn id="44" presetID="42" presetClass="path" presetSubtype="0" accel="50000" decel="50000" fill="hold" grpId="0" nodeType="withEffect">
                                  <p:stCondLst>
                                    <p:cond delay="0"/>
                                  </p:stCondLst>
                                  <p:childTnLst>
                                    <p:animMotion origin="layout" path="M 4.72222E-6 4.81481E-6 L 4.72222E-6 0.09143 " pathEditMode="relative" rAng="0" ptsTypes="AA">
                                      <p:cBhvr>
                                        <p:cTn id="45" dur="700" spd="-100000" fill="hold"/>
                                        <p:tgtEl>
                                          <p:spTgt spid="29"/>
                                        </p:tgtEl>
                                        <p:attrNameLst>
                                          <p:attrName>ppt_x</p:attrName>
                                          <p:attrName>ppt_y</p:attrName>
                                        </p:attrNameLst>
                                      </p:cBhvr>
                                      <p:rCtr x="0" y="46"/>
                                    </p:animMotion>
                                  </p:childTnLst>
                                </p:cTn>
                              </p:par>
                              <p:par>
                                <p:cTn id="46" presetID="42" presetClass="path" presetSubtype="0" accel="50000" decel="50000" fill="hold" grpId="0" nodeType="withEffect">
                                  <p:stCondLst>
                                    <p:cond delay="0"/>
                                  </p:stCondLst>
                                  <p:childTnLst>
                                    <p:animMotion origin="layout" path="M -2.77778E-6 3.7037E-6 L -2.77778E-6 0.11157 " pathEditMode="relative" rAng="0" ptsTypes="AA">
                                      <p:cBhvr>
                                        <p:cTn id="47" dur="700" spd="-100000" fill="hold"/>
                                        <p:tgtEl>
                                          <p:spTgt spid="31"/>
                                        </p:tgtEl>
                                        <p:attrNameLst>
                                          <p:attrName>ppt_x</p:attrName>
                                          <p:attrName>ppt_y</p:attrName>
                                        </p:attrNameLst>
                                      </p:cBhvr>
                                      <p:rCtr x="0" y="56"/>
                                    </p:animMotion>
                                  </p:childTnLst>
                                </p:cTn>
                              </p:par>
                              <p:par>
                                <p:cTn id="48" presetID="42" presetClass="path" presetSubtype="0" accel="50000" decel="50000" fill="hold" grpId="0" nodeType="withEffect">
                                  <p:stCondLst>
                                    <p:cond delay="0"/>
                                  </p:stCondLst>
                                  <p:childTnLst>
                                    <p:animMotion origin="layout" path="M 5.55556E-7 4.81481E-6 L 5.55556E-7 0.09143 " pathEditMode="relative" rAng="0" ptsTypes="AA">
                                      <p:cBhvr>
                                        <p:cTn id="49" dur="700" spd="-100000" fill="hold"/>
                                        <p:tgtEl>
                                          <p:spTgt spid="33"/>
                                        </p:tgtEl>
                                        <p:attrNameLst>
                                          <p:attrName>ppt_x</p:attrName>
                                          <p:attrName>ppt_y</p:attrName>
                                        </p:attrNameLst>
                                      </p:cBhvr>
                                      <p:rCtr x="0" y="46"/>
                                    </p:animMotion>
                                  </p:childTnLst>
                                </p:cTn>
                              </p:par>
                              <p:par>
                                <p:cTn id="50" presetID="64" presetClass="path" presetSubtype="0" accel="50000" decel="50000" fill="hold" grpId="0" nodeType="withEffect">
                                  <p:stCondLst>
                                    <p:cond delay="0"/>
                                  </p:stCondLst>
                                  <p:childTnLst>
                                    <p:animMotion origin="layout" path="M 4.72222E-6 3.33333E-6 L 4.72222E-6 -0.10764 " pathEditMode="relative" rAng="0" ptsTypes="AA">
                                      <p:cBhvr>
                                        <p:cTn id="51" dur="700" spd="-100000" fill="hold"/>
                                        <p:tgtEl>
                                          <p:spTgt spid="26"/>
                                        </p:tgtEl>
                                        <p:attrNameLst>
                                          <p:attrName>ppt_x</p:attrName>
                                          <p:attrName>ppt_y</p:attrName>
                                        </p:attrNameLst>
                                      </p:cBhvr>
                                      <p:rCtr x="0" y="-54"/>
                                    </p:animMotion>
                                  </p:childTnLst>
                                </p:cTn>
                              </p:par>
                              <p:par>
                                <p:cTn id="52" presetID="64" presetClass="path" presetSubtype="0" accel="50000" decel="50000" fill="hold" grpId="0" nodeType="withEffect">
                                  <p:stCondLst>
                                    <p:cond delay="0"/>
                                  </p:stCondLst>
                                  <p:childTnLst>
                                    <p:animMotion origin="layout" path="M 4.44444E-6 3.33333E-6 L 4.44444E-6 -0.10764 " pathEditMode="relative" rAng="0" ptsTypes="AA">
                                      <p:cBhvr>
                                        <p:cTn id="53" dur="700" spd="-100000" fill="hold"/>
                                        <p:tgtEl>
                                          <p:spTgt spid="28"/>
                                        </p:tgtEl>
                                        <p:attrNameLst>
                                          <p:attrName>ppt_x</p:attrName>
                                          <p:attrName>ppt_y</p:attrName>
                                        </p:attrNameLst>
                                      </p:cBhvr>
                                      <p:rCtr x="0" y="-54"/>
                                    </p:animMotion>
                                  </p:childTnLst>
                                </p:cTn>
                              </p:par>
                              <p:par>
                                <p:cTn id="54" presetID="64" presetClass="path" presetSubtype="0" accel="50000" decel="50000" fill="hold" grpId="0" nodeType="withEffect">
                                  <p:stCondLst>
                                    <p:cond delay="0"/>
                                  </p:stCondLst>
                                  <p:childTnLst>
                                    <p:animMotion origin="layout" path="M -2.22222E-6 3.33333E-6 L -2.22222E-6 -0.10764 " pathEditMode="relative" rAng="0" ptsTypes="AA">
                                      <p:cBhvr>
                                        <p:cTn id="55" dur="700" spd="-100000" fill="hold"/>
                                        <p:tgtEl>
                                          <p:spTgt spid="30"/>
                                        </p:tgtEl>
                                        <p:attrNameLst>
                                          <p:attrName>ppt_x</p:attrName>
                                          <p:attrName>ppt_y</p:attrName>
                                        </p:attrNameLst>
                                      </p:cBhvr>
                                      <p:rCtr x="0" y="-54"/>
                                    </p:animMotion>
                                  </p:childTnLst>
                                </p:cTn>
                              </p:par>
                              <p:par>
                                <p:cTn id="56" presetID="64" presetClass="path" presetSubtype="0" accel="50000" decel="50000" fill="hold" grpId="0" nodeType="withEffect">
                                  <p:stCondLst>
                                    <p:cond delay="0"/>
                                  </p:stCondLst>
                                  <p:childTnLst>
                                    <p:animMotion origin="layout" path="M 1.11111E-6 3.33333E-6 L 1.11111E-6 -0.10764 " pathEditMode="relative" rAng="0" ptsTypes="AA">
                                      <p:cBhvr>
                                        <p:cTn id="57" dur="700" spd="-100000" fill="hold"/>
                                        <p:tgtEl>
                                          <p:spTgt spid="32"/>
                                        </p:tgtEl>
                                        <p:attrNameLst>
                                          <p:attrName>ppt_x</p:attrName>
                                          <p:attrName>ppt_y</p:attrName>
                                        </p:attrNameLst>
                                      </p:cBhvr>
                                      <p:rCtr x="0" y="-54"/>
                                    </p:animMotion>
                                  </p:childTnLst>
                                </p:cTn>
                              </p:par>
                            </p:childTnLst>
                          </p:cTn>
                        </p:par>
                        <p:par>
                          <p:cTn id="58" fill="hold">
                            <p:stCondLst>
                              <p:cond delay="2900"/>
                            </p:stCondLst>
                            <p:childTnLst>
                              <p:par>
                                <p:cTn id="59" presetID="10" presetClass="entr" presetSubtype="0"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700"/>
                                        <p:tgtEl>
                                          <p:spTgt spid="22"/>
                                        </p:tgtEl>
                                      </p:cBhvr>
                                    </p:animEffect>
                                  </p:childTnLst>
                                </p:cTn>
                              </p:par>
                              <p:par>
                                <p:cTn id="62" presetID="10" presetClass="entr" presetSubtype="0" fill="hold" nodeType="withEffect">
                                  <p:stCondLst>
                                    <p:cond delay="10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700"/>
                                        <p:tgtEl>
                                          <p:spTgt spid="20"/>
                                        </p:tgtEl>
                                      </p:cBhvr>
                                    </p:animEffect>
                                  </p:childTnLst>
                                </p:cTn>
                              </p:par>
                              <p:par>
                                <p:cTn id="65" presetID="10" presetClass="entr" presetSubtype="0" fill="hold" nodeType="withEffect">
                                  <p:stCondLst>
                                    <p:cond delay="20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700"/>
                                        <p:tgtEl>
                                          <p:spTgt spid="24"/>
                                        </p:tgtEl>
                                      </p:cBhvr>
                                    </p:animEffect>
                                  </p:childTnLst>
                                </p:cTn>
                              </p:par>
                              <p:par>
                                <p:cTn id="68" presetID="10" presetClass="entr" presetSubtype="0" fill="hold" nodeType="withEffect">
                                  <p:stCondLst>
                                    <p:cond delay="30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700"/>
                                        <p:tgtEl>
                                          <p:spTgt spid="21"/>
                                        </p:tgtEl>
                                      </p:cBhvr>
                                    </p:animEffect>
                                  </p:childTnLst>
                                </p:cTn>
                              </p:par>
                              <p:par>
                                <p:cTn id="71" presetID="10" presetClass="entr" presetSubtype="0" fill="hold" nodeType="withEffect">
                                  <p:stCondLst>
                                    <p:cond delay="40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7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22" grpId="0"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Closing Slide-red">
    <p:spTree>
      <p:nvGrpSpPr>
        <p:cNvPr id="1" name=""/>
        <p:cNvGrpSpPr/>
        <p:nvPr/>
      </p:nvGrpSpPr>
      <p:grpSpPr>
        <a:xfrm>
          <a:off x="0" y="0"/>
          <a:ext cx="0" cy="0"/>
          <a:chOff x="0" y="0"/>
          <a:chExt cx="0" cy="0"/>
        </a:xfrm>
      </p:grpSpPr>
      <p:pic>
        <p:nvPicPr>
          <p:cNvPr id="20" name="Picture 19" descr="Complex_Gradient7.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0"/>
            <a:ext cx="12188825" cy="6858000"/>
          </a:xfrm>
          <a:prstGeom prst="rect">
            <a:avLst/>
          </a:prstGeom>
        </p:spPr>
      </p:pic>
      <p:sp>
        <p:nvSpPr>
          <p:cNvPr id="36" name="Rectangle 35"/>
          <p:cNvSpPr>
            <a:spLocks noChangeArrowheads="1"/>
          </p:cNvSpPr>
          <p:nvPr userDrawn="1"/>
        </p:nvSpPr>
        <p:spPr bwMode="black">
          <a:xfrm>
            <a:off x="5884495" y="5844550"/>
            <a:ext cx="41443" cy="157016"/>
          </a:xfrm>
          <a:prstGeom prst="rect">
            <a:avLst/>
          </a:prstGeom>
          <a:solidFill>
            <a:schemeClr val="bg1"/>
          </a:solidFill>
          <a:ln w="9525">
            <a:noFill/>
            <a:miter lim="800000"/>
            <a:headEnd/>
            <a:tailEnd/>
          </a:ln>
        </p:spPr>
        <p:txBody>
          <a:bodyPr/>
          <a:lstStyle/>
          <a:p>
            <a:endParaRPr lang="en-US">
              <a:solidFill>
                <a:srgbClr val="0096D6"/>
              </a:solidFill>
              <a:latin typeface="+mj-lt"/>
            </a:endParaRPr>
          </a:p>
        </p:txBody>
      </p:sp>
      <p:sp>
        <p:nvSpPr>
          <p:cNvPr id="37" name="Freeform 36"/>
          <p:cNvSpPr>
            <a:spLocks/>
          </p:cNvSpPr>
          <p:nvPr userDrawn="1"/>
        </p:nvSpPr>
        <p:spPr bwMode="black">
          <a:xfrm>
            <a:off x="6125923" y="5840202"/>
            <a:ext cx="119991" cy="165712"/>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38" name="Freeform 37"/>
          <p:cNvSpPr>
            <a:spLocks/>
          </p:cNvSpPr>
          <p:nvPr userDrawn="1"/>
        </p:nvSpPr>
        <p:spPr bwMode="black">
          <a:xfrm>
            <a:off x="5711014" y="5840202"/>
            <a:ext cx="119991" cy="165712"/>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39" name="Freeform 38"/>
          <p:cNvSpPr>
            <a:spLocks noEditPoints="1"/>
          </p:cNvSpPr>
          <p:nvPr userDrawn="1"/>
        </p:nvSpPr>
        <p:spPr bwMode="black">
          <a:xfrm>
            <a:off x="6289284" y="5840202"/>
            <a:ext cx="164807" cy="165712"/>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1"/>
          </a:solidFill>
          <a:ln w="9525">
            <a:noFill/>
            <a:round/>
            <a:headEnd/>
            <a:tailEnd/>
          </a:ln>
        </p:spPr>
        <p:txBody>
          <a:bodyPr/>
          <a:lstStyle/>
          <a:p>
            <a:endParaRPr lang="en-US">
              <a:solidFill>
                <a:srgbClr val="0096D6"/>
              </a:solidFill>
              <a:latin typeface="+mj-lt"/>
            </a:endParaRPr>
          </a:p>
        </p:txBody>
      </p:sp>
      <p:sp>
        <p:nvSpPr>
          <p:cNvPr id="40" name="Freeform 39"/>
          <p:cNvSpPr>
            <a:spLocks/>
          </p:cNvSpPr>
          <p:nvPr userDrawn="1"/>
        </p:nvSpPr>
        <p:spPr bwMode="black">
          <a:xfrm>
            <a:off x="5979427" y="5840202"/>
            <a:ext cx="107462" cy="165712"/>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1" name="Freeform 40"/>
          <p:cNvSpPr>
            <a:spLocks/>
          </p:cNvSpPr>
          <p:nvPr userDrawn="1"/>
        </p:nvSpPr>
        <p:spPr bwMode="black">
          <a:xfrm>
            <a:off x="5628610" y="5654198"/>
            <a:ext cx="39033" cy="80682"/>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2" name="Freeform 41"/>
          <p:cNvSpPr>
            <a:spLocks/>
          </p:cNvSpPr>
          <p:nvPr userDrawn="1"/>
        </p:nvSpPr>
        <p:spPr bwMode="black">
          <a:xfrm>
            <a:off x="5737999" y="5600088"/>
            <a:ext cx="39033" cy="1347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3" name="Freeform 42"/>
          <p:cNvSpPr>
            <a:spLocks/>
          </p:cNvSpPr>
          <p:nvPr userDrawn="1"/>
        </p:nvSpPr>
        <p:spPr bwMode="black">
          <a:xfrm>
            <a:off x="5845462" y="5525687"/>
            <a:ext cx="39033" cy="248327"/>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4" name="Freeform 43"/>
          <p:cNvSpPr>
            <a:spLocks/>
          </p:cNvSpPr>
          <p:nvPr userDrawn="1"/>
        </p:nvSpPr>
        <p:spPr bwMode="black">
          <a:xfrm>
            <a:off x="5954851" y="5600088"/>
            <a:ext cx="39033" cy="1347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5" name="Freeform 44"/>
          <p:cNvSpPr>
            <a:spLocks/>
          </p:cNvSpPr>
          <p:nvPr userDrawn="1"/>
        </p:nvSpPr>
        <p:spPr bwMode="black">
          <a:xfrm>
            <a:off x="6061831" y="5654198"/>
            <a:ext cx="41443" cy="80682"/>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6" name="Freeform 45"/>
          <p:cNvSpPr>
            <a:spLocks/>
          </p:cNvSpPr>
          <p:nvPr userDrawn="1"/>
        </p:nvSpPr>
        <p:spPr bwMode="black">
          <a:xfrm>
            <a:off x="6171221" y="5600088"/>
            <a:ext cx="39515" cy="13479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7" name="Freeform 46"/>
          <p:cNvSpPr>
            <a:spLocks/>
          </p:cNvSpPr>
          <p:nvPr userDrawn="1"/>
        </p:nvSpPr>
        <p:spPr bwMode="black">
          <a:xfrm>
            <a:off x="6280611" y="5525687"/>
            <a:ext cx="39515" cy="248327"/>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8" name="Freeform 47"/>
          <p:cNvSpPr>
            <a:spLocks/>
          </p:cNvSpPr>
          <p:nvPr userDrawn="1"/>
        </p:nvSpPr>
        <p:spPr bwMode="black">
          <a:xfrm>
            <a:off x="6388072" y="5600088"/>
            <a:ext cx="39515" cy="13479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9" name="Freeform 48"/>
          <p:cNvSpPr>
            <a:spLocks/>
          </p:cNvSpPr>
          <p:nvPr userDrawn="1"/>
        </p:nvSpPr>
        <p:spPr bwMode="black">
          <a:xfrm>
            <a:off x="6497462" y="5654198"/>
            <a:ext cx="39515" cy="80682"/>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1"/>
          </a:solidFill>
          <a:ln w="9525">
            <a:noFill/>
            <a:round/>
            <a:headEnd/>
            <a:tailEnd/>
          </a:ln>
        </p:spPr>
        <p:txBody>
          <a:bodyPr/>
          <a:lstStyle/>
          <a:p>
            <a:endParaRPr lang="en-US">
              <a:solidFill>
                <a:srgbClr val="0096D6"/>
              </a:solidFill>
              <a:latin typeface="+mj-lt"/>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700"/>
                                        <p:tgtEl>
                                          <p:spTgt spid="20"/>
                                        </p:tgtEl>
                                      </p:cBhvr>
                                    </p:animEffect>
                                  </p:childTnLst>
                                </p:cTn>
                              </p:par>
                            </p:childTnLst>
                          </p:cTn>
                        </p:par>
                        <p:par>
                          <p:cTn id="8" fill="hold">
                            <p:stCondLst>
                              <p:cond delay="700"/>
                            </p:stCondLst>
                            <p:childTnLst>
                              <p:par>
                                <p:cTn id="9" presetID="10" presetClass="entr" presetSubtype="0" fill="hold" grpId="1"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700"/>
                                        <p:tgtEl>
                                          <p:spTgt spid="41"/>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fade">
                                      <p:cBhvr>
                                        <p:cTn id="14" dur="700"/>
                                        <p:tgtEl>
                                          <p:spTgt spid="43"/>
                                        </p:tgtEl>
                                      </p:cBhvr>
                                    </p:animEffect>
                                  </p:childTnLst>
                                </p:cTn>
                              </p:par>
                              <p:par>
                                <p:cTn id="15" presetID="10" presetClass="entr" presetSubtype="0" fill="hold" grpId="1" nodeType="with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700"/>
                                        <p:tgtEl>
                                          <p:spTgt spid="45"/>
                                        </p:tgtEl>
                                      </p:cBhvr>
                                    </p:animEffect>
                                  </p:childTnLst>
                                </p:cTn>
                              </p:par>
                              <p:par>
                                <p:cTn id="18" presetID="10" presetClass="entr" presetSubtype="0" fill="hold" grpId="1" nodeType="with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fade">
                                      <p:cBhvr>
                                        <p:cTn id="20" dur="700"/>
                                        <p:tgtEl>
                                          <p:spTgt spid="47"/>
                                        </p:tgtEl>
                                      </p:cBhvr>
                                    </p:animEffect>
                                  </p:childTnLst>
                                </p:cTn>
                              </p:par>
                              <p:par>
                                <p:cTn id="21" presetID="10" presetClass="entr" presetSubtype="0" fill="hold" grpId="1"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700"/>
                                        <p:tgtEl>
                                          <p:spTgt spid="49"/>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700"/>
                                        <p:tgtEl>
                                          <p:spTgt spid="42"/>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700"/>
                                        <p:tgtEl>
                                          <p:spTgt spid="44"/>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fade">
                                      <p:cBhvr>
                                        <p:cTn id="32" dur="700"/>
                                        <p:tgtEl>
                                          <p:spTgt spid="46"/>
                                        </p:tgtEl>
                                      </p:cBhvr>
                                    </p:animEffect>
                                  </p:childTnLst>
                                </p:cTn>
                              </p:par>
                              <p:par>
                                <p:cTn id="33" presetID="10" presetClass="entr" presetSubtype="0" fill="hold" grpId="1" nodeType="with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700"/>
                                        <p:tgtEl>
                                          <p:spTgt spid="48"/>
                                        </p:tgtEl>
                                      </p:cBhvr>
                                    </p:animEffect>
                                  </p:childTnLst>
                                </p:cTn>
                              </p:par>
                              <p:par>
                                <p:cTn id="36" presetID="42" presetClass="path" presetSubtype="0" accel="50000" decel="50000" fill="hold" grpId="0" nodeType="withEffect">
                                  <p:stCondLst>
                                    <p:cond delay="0"/>
                                  </p:stCondLst>
                                  <p:childTnLst>
                                    <p:animMotion origin="layout" path="M -5.55556E-7 -1.91391E-6 L -5.55556E-7 0.02314 " pathEditMode="relative" rAng="0" ptsTypes="AA">
                                      <p:cBhvr>
                                        <p:cTn id="37" dur="700" spd="-100000" fill="hold"/>
                                        <p:tgtEl>
                                          <p:spTgt spid="41"/>
                                        </p:tgtEl>
                                        <p:attrNameLst>
                                          <p:attrName>ppt_x</p:attrName>
                                          <p:attrName>ppt_y</p:attrName>
                                        </p:attrNameLst>
                                      </p:cBhvr>
                                      <p:rCtr x="0" y="12"/>
                                    </p:animMotion>
                                  </p:childTnLst>
                                </p:cTn>
                              </p:par>
                              <p:par>
                                <p:cTn id="38" presetID="42" presetClass="path" presetSubtype="0" accel="50000" decel="50000" fill="hold" grpId="0" nodeType="withEffect">
                                  <p:stCondLst>
                                    <p:cond delay="0"/>
                                  </p:stCondLst>
                                  <p:childTnLst>
                                    <p:animMotion origin="layout" path="M 4.72222E-6 -1.93242E-6 L 4.72222E-6 0.02962 " pathEditMode="relative" rAng="0" ptsTypes="AA">
                                      <p:cBhvr>
                                        <p:cTn id="39" dur="700" spd="-100000" fill="hold"/>
                                        <p:tgtEl>
                                          <p:spTgt spid="43"/>
                                        </p:tgtEl>
                                        <p:attrNameLst>
                                          <p:attrName>ppt_x</p:attrName>
                                          <p:attrName>ppt_y</p:attrName>
                                        </p:attrNameLst>
                                      </p:cBhvr>
                                      <p:rCtr x="0" y="15"/>
                                    </p:animMotion>
                                  </p:childTnLst>
                                </p:cTn>
                              </p:par>
                              <p:par>
                                <p:cTn id="40" presetID="42" presetClass="path" presetSubtype="0" accel="50000" decel="50000" fill="hold" grpId="0" nodeType="withEffect">
                                  <p:stCondLst>
                                    <p:cond delay="0"/>
                                  </p:stCondLst>
                                  <p:childTnLst>
                                    <p:animMotion origin="layout" path="M 0 -1.91391E-6 L 0 0.02314 " pathEditMode="relative" rAng="0" ptsTypes="AA">
                                      <p:cBhvr>
                                        <p:cTn id="41" dur="700" spd="-100000" fill="hold"/>
                                        <p:tgtEl>
                                          <p:spTgt spid="45"/>
                                        </p:tgtEl>
                                        <p:attrNameLst>
                                          <p:attrName>ppt_x</p:attrName>
                                          <p:attrName>ppt_y</p:attrName>
                                        </p:attrNameLst>
                                      </p:cBhvr>
                                      <p:rCtr x="0" y="12"/>
                                    </p:animMotion>
                                  </p:childTnLst>
                                </p:cTn>
                              </p:par>
                              <p:par>
                                <p:cTn id="42" presetID="42" presetClass="path" presetSubtype="0" accel="50000" decel="50000" fill="hold" grpId="0" nodeType="withEffect">
                                  <p:stCondLst>
                                    <p:cond delay="0"/>
                                  </p:stCondLst>
                                  <p:childTnLst>
                                    <p:animMotion origin="layout" path="M -4.72222E-6 -1.93242E-6 L -4.72222E-6 0.02962 " pathEditMode="relative" rAng="0" ptsTypes="AA">
                                      <p:cBhvr>
                                        <p:cTn id="43" dur="700" spd="-100000" fill="hold"/>
                                        <p:tgtEl>
                                          <p:spTgt spid="47"/>
                                        </p:tgtEl>
                                        <p:attrNameLst>
                                          <p:attrName>ppt_x</p:attrName>
                                          <p:attrName>ppt_y</p:attrName>
                                        </p:attrNameLst>
                                      </p:cBhvr>
                                      <p:rCtr x="0" y="15"/>
                                    </p:animMotion>
                                  </p:childTnLst>
                                </p:cTn>
                              </p:par>
                              <p:par>
                                <p:cTn id="44" presetID="42" presetClass="path" presetSubtype="0" accel="50000" decel="50000" fill="hold" grpId="0" nodeType="withEffect">
                                  <p:stCondLst>
                                    <p:cond delay="0"/>
                                  </p:stCondLst>
                                  <p:childTnLst>
                                    <p:animMotion origin="layout" path="M 4.16667E-6 -1.91391E-6 L 4.16667E-6 0.02314 " pathEditMode="relative" rAng="0" ptsTypes="AA">
                                      <p:cBhvr>
                                        <p:cTn id="45" dur="700" spd="-100000" fill="hold"/>
                                        <p:tgtEl>
                                          <p:spTgt spid="49"/>
                                        </p:tgtEl>
                                        <p:attrNameLst>
                                          <p:attrName>ppt_x</p:attrName>
                                          <p:attrName>ppt_y</p:attrName>
                                        </p:attrNameLst>
                                      </p:cBhvr>
                                      <p:rCtr x="0" y="12"/>
                                    </p:animMotion>
                                  </p:childTnLst>
                                </p:cTn>
                              </p:par>
                              <p:par>
                                <p:cTn id="46" presetID="64" presetClass="path" presetSubtype="0" accel="50000" decel="50000" fill="hold" grpId="0" nodeType="withEffect">
                                  <p:stCondLst>
                                    <p:cond delay="0"/>
                                  </p:stCondLst>
                                  <p:childTnLst>
                                    <p:animMotion origin="layout" path="M 2.77778E-7 2.36056E-6 L 2.77778E-7 -0.02338 " pathEditMode="relative" rAng="0" ptsTypes="AA">
                                      <p:cBhvr>
                                        <p:cTn id="47" dur="700" spd="-100000" fill="hold"/>
                                        <p:tgtEl>
                                          <p:spTgt spid="42"/>
                                        </p:tgtEl>
                                        <p:attrNameLst>
                                          <p:attrName>ppt_x</p:attrName>
                                          <p:attrName>ppt_y</p:attrName>
                                        </p:attrNameLst>
                                      </p:cBhvr>
                                      <p:rCtr x="0" y="-12"/>
                                    </p:animMotion>
                                  </p:childTnLst>
                                </p:cTn>
                              </p:par>
                              <p:par>
                                <p:cTn id="48" presetID="64" presetClass="path" presetSubtype="0" accel="50000" decel="50000" fill="hold" grpId="0" nodeType="withEffect">
                                  <p:stCondLst>
                                    <p:cond delay="0"/>
                                  </p:stCondLst>
                                  <p:childTnLst>
                                    <p:animMotion origin="layout" path="M -8.33333E-7 2.36056E-6 L -8.33333E-7 -0.02338 " pathEditMode="relative" rAng="0" ptsTypes="AA">
                                      <p:cBhvr>
                                        <p:cTn id="49" dur="700" spd="-100000" fill="hold"/>
                                        <p:tgtEl>
                                          <p:spTgt spid="44"/>
                                        </p:tgtEl>
                                        <p:attrNameLst>
                                          <p:attrName>ppt_x</p:attrName>
                                          <p:attrName>ppt_y</p:attrName>
                                        </p:attrNameLst>
                                      </p:cBhvr>
                                      <p:rCtr x="0" y="-12"/>
                                    </p:animMotion>
                                  </p:childTnLst>
                                </p:cTn>
                              </p:par>
                              <p:par>
                                <p:cTn id="50" presetID="64" presetClass="path" presetSubtype="0" accel="50000" decel="50000" fill="hold" grpId="0" nodeType="withEffect">
                                  <p:stCondLst>
                                    <p:cond delay="0"/>
                                  </p:stCondLst>
                                  <p:childTnLst>
                                    <p:animMotion origin="layout" path="M 4.44444E-6 2.36056E-6 L 4.44444E-6 -0.02338 " pathEditMode="relative" rAng="0" ptsTypes="AA">
                                      <p:cBhvr>
                                        <p:cTn id="51" dur="700" spd="-100000" fill="hold"/>
                                        <p:tgtEl>
                                          <p:spTgt spid="46"/>
                                        </p:tgtEl>
                                        <p:attrNameLst>
                                          <p:attrName>ppt_x</p:attrName>
                                          <p:attrName>ppt_y</p:attrName>
                                        </p:attrNameLst>
                                      </p:cBhvr>
                                      <p:rCtr x="0" y="-12"/>
                                    </p:animMotion>
                                  </p:childTnLst>
                                </p:cTn>
                              </p:par>
                              <p:par>
                                <p:cTn id="52" presetID="64" presetClass="path" presetSubtype="0" accel="50000" decel="50000" fill="hold" grpId="0" nodeType="withEffect">
                                  <p:stCondLst>
                                    <p:cond delay="0"/>
                                  </p:stCondLst>
                                  <p:childTnLst>
                                    <p:animMotion origin="layout" path="M 3.33333E-6 2.36056E-6 L 3.33333E-6 -0.02338 " pathEditMode="relative" rAng="0" ptsTypes="AA">
                                      <p:cBhvr>
                                        <p:cTn id="53" dur="700" spd="-100000" fill="hold"/>
                                        <p:tgtEl>
                                          <p:spTgt spid="48"/>
                                        </p:tgtEl>
                                        <p:attrNameLst>
                                          <p:attrName>ppt_x</p:attrName>
                                          <p:attrName>ppt_y</p:attrName>
                                        </p:attrNameLst>
                                      </p:cBhvr>
                                      <p:rCtr x="0" y="-12"/>
                                    </p:animMotion>
                                  </p:childTnLst>
                                </p:cTn>
                              </p:par>
                            </p:childTnLst>
                          </p:cTn>
                        </p:par>
                        <p:par>
                          <p:cTn id="54" fill="hold">
                            <p:stCondLst>
                              <p:cond delay="1400"/>
                            </p:stCondLst>
                            <p:childTnLst>
                              <p:par>
                                <p:cTn id="55" presetID="10" presetClass="entr" presetSubtype="0"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700"/>
                                        <p:tgtEl>
                                          <p:spTgt spid="38"/>
                                        </p:tgtEl>
                                      </p:cBhvr>
                                    </p:animEffect>
                                  </p:childTnLst>
                                </p:cTn>
                              </p:par>
                              <p:par>
                                <p:cTn id="58" presetID="10" presetClass="entr" presetSubtype="0" fill="hold" grpId="0" nodeType="withEffect">
                                  <p:stCondLst>
                                    <p:cond delay="10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700"/>
                                        <p:tgtEl>
                                          <p:spTgt spid="36"/>
                                        </p:tgtEl>
                                      </p:cBhvr>
                                    </p:animEffect>
                                  </p:childTnLst>
                                </p:cTn>
                              </p:par>
                              <p:par>
                                <p:cTn id="61" presetID="10" presetClass="entr" presetSubtype="0" fill="hold" grpId="0" nodeType="withEffect">
                                  <p:stCondLst>
                                    <p:cond delay="20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700"/>
                                        <p:tgtEl>
                                          <p:spTgt spid="40"/>
                                        </p:tgtEl>
                                      </p:cBhvr>
                                    </p:animEffect>
                                  </p:childTnLst>
                                </p:cTn>
                              </p:par>
                              <p:par>
                                <p:cTn id="64" presetID="10" presetClass="entr" presetSubtype="0" fill="hold" grpId="0" nodeType="withEffect">
                                  <p:stCondLst>
                                    <p:cond delay="30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700"/>
                                        <p:tgtEl>
                                          <p:spTgt spid="37"/>
                                        </p:tgtEl>
                                      </p:cBhvr>
                                    </p:animEffect>
                                  </p:childTnLst>
                                </p:cTn>
                              </p:par>
                              <p:par>
                                <p:cTn id="67" presetID="10" presetClass="entr" presetSubtype="0" fill="hold" grpId="0" nodeType="withEffect">
                                  <p:stCondLst>
                                    <p:cond delay="40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7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Closing Slide-red thank you">
    <p:spTree>
      <p:nvGrpSpPr>
        <p:cNvPr id="1" name=""/>
        <p:cNvGrpSpPr/>
        <p:nvPr/>
      </p:nvGrpSpPr>
      <p:grpSpPr>
        <a:xfrm>
          <a:off x="0" y="0"/>
          <a:ext cx="0" cy="0"/>
          <a:chOff x="0" y="0"/>
          <a:chExt cx="0" cy="0"/>
        </a:xfrm>
      </p:grpSpPr>
      <p:pic>
        <p:nvPicPr>
          <p:cNvPr id="18" name="Picture 17" descr="Complex_Gradient7.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0"/>
            <a:ext cx="12188825" cy="6858000"/>
          </a:xfrm>
          <a:prstGeom prst="rect">
            <a:avLst/>
          </a:prstGeom>
        </p:spPr>
      </p:pic>
      <p:sp>
        <p:nvSpPr>
          <p:cNvPr id="34" name="TextBox 33"/>
          <p:cNvSpPr txBox="1"/>
          <p:nvPr userDrawn="1"/>
        </p:nvSpPr>
        <p:spPr>
          <a:xfrm>
            <a:off x="859364" y="3060489"/>
            <a:ext cx="2467342" cy="646331"/>
          </a:xfrm>
          <a:prstGeom prst="rect">
            <a:avLst/>
          </a:prstGeom>
          <a:noFill/>
        </p:spPr>
        <p:txBody>
          <a:bodyPr wrap="none" rtlCol="0">
            <a:spAutoFit/>
          </a:bodyPr>
          <a:lstStyle/>
          <a:p>
            <a:r>
              <a:rPr lang="en-US" sz="3600" dirty="0" smtClean="0">
                <a:solidFill>
                  <a:srgbClr val="FFFFFF"/>
                </a:solidFill>
                <a:latin typeface="+mj-lt"/>
              </a:rPr>
              <a:t>Thank you.</a:t>
            </a:r>
            <a:endParaRPr lang="en-US" sz="3600" dirty="0">
              <a:solidFill>
                <a:srgbClr val="FFFFFF"/>
              </a:solidFill>
              <a:latin typeface="+mj-lt"/>
            </a:endParaRPr>
          </a:p>
        </p:txBody>
      </p:sp>
      <p:sp>
        <p:nvSpPr>
          <p:cNvPr id="35" name="Rectangle 34"/>
          <p:cNvSpPr>
            <a:spLocks noChangeArrowheads="1"/>
          </p:cNvSpPr>
          <p:nvPr userDrawn="1"/>
        </p:nvSpPr>
        <p:spPr bwMode="black">
          <a:xfrm>
            <a:off x="8409358" y="3708603"/>
            <a:ext cx="116616" cy="441827"/>
          </a:xfrm>
          <a:prstGeom prst="rect">
            <a:avLst/>
          </a:prstGeom>
          <a:solidFill>
            <a:schemeClr val="bg1"/>
          </a:solidFill>
          <a:ln w="9525">
            <a:noFill/>
            <a:miter lim="800000"/>
            <a:headEnd/>
            <a:tailEnd/>
          </a:ln>
        </p:spPr>
        <p:txBody>
          <a:bodyPr/>
          <a:lstStyle/>
          <a:p>
            <a:endParaRPr lang="en-US">
              <a:solidFill>
                <a:srgbClr val="0096D6"/>
              </a:solidFill>
              <a:latin typeface="+mj-lt"/>
            </a:endParaRPr>
          </a:p>
        </p:txBody>
      </p:sp>
      <p:sp>
        <p:nvSpPr>
          <p:cNvPr id="36" name="Freeform 35"/>
          <p:cNvSpPr>
            <a:spLocks/>
          </p:cNvSpPr>
          <p:nvPr userDrawn="1"/>
        </p:nvSpPr>
        <p:spPr bwMode="black">
          <a:xfrm>
            <a:off x="9088711" y="3697605"/>
            <a:ext cx="337642" cy="466297"/>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37" name="Freeform 36"/>
          <p:cNvSpPr>
            <a:spLocks/>
          </p:cNvSpPr>
          <p:nvPr userDrawn="1"/>
        </p:nvSpPr>
        <p:spPr bwMode="black">
          <a:xfrm>
            <a:off x="7921200" y="3697605"/>
            <a:ext cx="337642" cy="466297"/>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38" name="Freeform 37"/>
          <p:cNvSpPr>
            <a:spLocks noEditPoints="1"/>
          </p:cNvSpPr>
          <p:nvPr userDrawn="1"/>
        </p:nvSpPr>
        <p:spPr bwMode="black">
          <a:xfrm>
            <a:off x="9548392" y="3697605"/>
            <a:ext cx="463750" cy="466297"/>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1"/>
          </a:solidFill>
          <a:ln w="9525">
            <a:noFill/>
            <a:round/>
            <a:headEnd/>
            <a:tailEnd/>
          </a:ln>
        </p:spPr>
        <p:txBody>
          <a:bodyPr/>
          <a:lstStyle/>
          <a:p>
            <a:endParaRPr lang="en-US">
              <a:solidFill>
                <a:srgbClr val="0096D6"/>
              </a:solidFill>
              <a:latin typeface="+mj-lt"/>
            </a:endParaRPr>
          </a:p>
        </p:txBody>
      </p:sp>
      <p:sp>
        <p:nvSpPr>
          <p:cNvPr id="39" name="Freeform 38"/>
          <p:cNvSpPr>
            <a:spLocks/>
          </p:cNvSpPr>
          <p:nvPr userDrawn="1"/>
        </p:nvSpPr>
        <p:spPr bwMode="black">
          <a:xfrm>
            <a:off x="8676486" y="3697605"/>
            <a:ext cx="302387" cy="466297"/>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0" name="Freeform 39"/>
          <p:cNvSpPr>
            <a:spLocks/>
          </p:cNvSpPr>
          <p:nvPr userDrawn="1"/>
        </p:nvSpPr>
        <p:spPr bwMode="black">
          <a:xfrm>
            <a:off x="7689324" y="3082440"/>
            <a:ext cx="109835" cy="227032"/>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1" name="Freeform 40"/>
          <p:cNvSpPr>
            <a:spLocks/>
          </p:cNvSpPr>
          <p:nvPr userDrawn="1"/>
        </p:nvSpPr>
        <p:spPr bwMode="black">
          <a:xfrm>
            <a:off x="7997133" y="2930180"/>
            <a:ext cx="109835" cy="379291"/>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2" name="Freeform 41"/>
          <p:cNvSpPr>
            <a:spLocks/>
          </p:cNvSpPr>
          <p:nvPr userDrawn="1"/>
        </p:nvSpPr>
        <p:spPr bwMode="black">
          <a:xfrm>
            <a:off x="8299523" y="2720822"/>
            <a:ext cx="109835" cy="698767"/>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3" name="Freeform 42"/>
          <p:cNvSpPr>
            <a:spLocks/>
          </p:cNvSpPr>
          <p:nvPr userDrawn="1"/>
        </p:nvSpPr>
        <p:spPr bwMode="black">
          <a:xfrm>
            <a:off x="8607332" y="2930181"/>
            <a:ext cx="109835" cy="37929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4" name="Freeform 43"/>
          <p:cNvSpPr>
            <a:spLocks/>
          </p:cNvSpPr>
          <p:nvPr userDrawn="1"/>
        </p:nvSpPr>
        <p:spPr bwMode="black">
          <a:xfrm>
            <a:off x="8908363" y="3082440"/>
            <a:ext cx="116616" cy="227031"/>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5" name="Freeform 44"/>
          <p:cNvSpPr>
            <a:spLocks/>
          </p:cNvSpPr>
          <p:nvPr userDrawn="1"/>
        </p:nvSpPr>
        <p:spPr bwMode="black">
          <a:xfrm>
            <a:off x="9216175" y="2930181"/>
            <a:ext cx="111191" cy="37929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6" name="Freeform 45"/>
          <p:cNvSpPr>
            <a:spLocks/>
          </p:cNvSpPr>
          <p:nvPr userDrawn="1"/>
        </p:nvSpPr>
        <p:spPr bwMode="black">
          <a:xfrm>
            <a:off x="9523987" y="2720823"/>
            <a:ext cx="111191" cy="698766"/>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47" name="Freeform 46"/>
          <p:cNvSpPr>
            <a:spLocks/>
          </p:cNvSpPr>
          <p:nvPr userDrawn="1"/>
        </p:nvSpPr>
        <p:spPr bwMode="black">
          <a:xfrm>
            <a:off x="9826371" y="2930181"/>
            <a:ext cx="111191" cy="37929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1"/>
          </a:solidFill>
          <a:ln w="9525">
            <a:noFill/>
            <a:round/>
            <a:headEnd/>
            <a:tailEnd/>
          </a:ln>
        </p:spPr>
        <p:txBody>
          <a:bodyPr/>
          <a:lstStyle/>
          <a:p>
            <a:endParaRPr lang="en-US">
              <a:solidFill>
                <a:srgbClr val="0096D6"/>
              </a:solidFill>
              <a:latin typeface="+mj-lt"/>
            </a:endParaRPr>
          </a:p>
        </p:txBody>
      </p:sp>
      <p:sp>
        <p:nvSpPr>
          <p:cNvPr id="50" name="Freeform 49"/>
          <p:cNvSpPr>
            <a:spLocks/>
          </p:cNvSpPr>
          <p:nvPr userDrawn="1"/>
        </p:nvSpPr>
        <p:spPr bwMode="black">
          <a:xfrm>
            <a:off x="10134183" y="3082440"/>
            <a:ext cx="111191" cy="227031"/>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1"/>
          </a:solidFill>
          <a:ln w="9525">
            <a:noFill/>
            <a:round/>
            <a:headEnd/>
            <a:tailEnd/>
          </a:ln>
        </p:spPr>
        <p:txBody>
          <a:bodyPr/>
          <a:lstStyle/>
          <a:p>
            <a:endParaRPr lang="en-US">
              <a:solidFill>
                <a:srgbClr val="0096D6"/>
              </a:solidFill>
              <a:latin typeface="+mj-lt"/>
            </a:endParaRP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700"/>
                                        <p:tgtEl>
                                          <p:spTgt spid="18"/>
                                        </p:tgtEl>
                                      </p:cBhvr>
                                    </p:animEffect>
                                  </p:childTnLst>
                                </p:cTn>
                              </p:par>
                            </p:childTnLst>
                          </p:cTn>
                        </p:par>
                        <p:par>
                          <p:cTn id="8" fill="hold">
                            <p:stCondLst>
                              <p:cond delay="700"/>
                            </p:stCondLst>
                            <p:childTnLst>
                              <p:par>
                                <p:cTn id="9" presetID="10" presetClass="entr" presetSubtype="0" fill="hold" grpId="0" nodeType="afterEffect">
                                  <p:stCondLst>
                                    <p:cond delay="0"/>
                                  </p:stCondLst>
                                  <p:iterate type="lt">
                                    <p:tmPct val="6250"/>
                                  </p:iterate>
                                  <p:childTnLst>
                                    <p:set>
                                      <p:cBhvr>
                                        <p:cTn id="10" dur="1" fill="hold">
                                          <p:stCondLst>
                                            <p:cond delay="0"/>
                                          </p:stCondLst>
                                        </p:cTn>
                                        <p:tgtEl>
                                          <p:spTgt spid="34"/>
                                        </p:tgtEl>
                                        <p:attrNameLst>
                                          <p:attrName>style.visibility</p:attrName>
                                        </p:attrNameLst>
                                      </p:cBhvr>
                                      <p:to>
                                        <p:strVal val="visible"/>
                                      </p:to>
                                    </p:set>
                                    <p:animEffect transition="in" filter="fade">
                                      <p:cBhvr>
                                        <p:cTn id="11" dur="1000"/>
                                        <p:tgtEl>
                                          <p:spTgt spid="34"/>
                                        </p:tgtEl>
                                      </p:cBhvr>
                                    </p:animEffect>
                                  </p:childTnLst>
                                </p:cTn>
                              </p:par>
                            </p:childTnLst>
                          </p:cTn>
                        </p:par>
                        <p:par>
                          <p:cTn id="12" fill="hold">
                            <p:stCondLst>
                              <p:cond delay="2200"/>
                            </p:stCondLst>
                            <p:childTnLst>
                              <p:par>
                                <p:cTn id="13" presetID="10" presetClass="entr" presetSubtype="0" fill="hold" grpId="1"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700"/>
                                        <p:tgtEl>
                                          <p:spTgt spid="40"/>
                                        </p:tgtEl>
                                      </p:cBhvr>
                                    </p:animEffect>
                                  </p:childTnLst>
                                </p:cTn>
                              </p:par>
                              <p:par>
                                <p:cTn id="16" presetID="10" presetClass="entr" presetSubtype="0" fill="hold" grpId="1"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700"/>
                                        <p:tgtEl>
                                          <p:spTgt spid="41"/>
                                        </p:tgtEl>
                                      </p:cBhvr>
                                    </p:animEffect>
                                  </p:childTnLst>
                                </p:cTn>
                              </p:par>
                              <p:par>
                                <p:cTn id="19" presetID="10" presetClass="entr" presetSubtype="0" fill="hold" grpId="1" nodeType="with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700"/>
                                        <p:tgtEl>
                                          <p:spTgt spid="42"/>
                                        </p:tgtEl>
                                      </p:cBhvr>
                                    </p:animEffect>
                                  </p:childTnLst>
                                </p:cTn>
                              </p:par>
                              <p:par>
                                <p:cTn id="22" presetID="10" presetClass="entr" presetSubtype="0" fill="hold" grpId="1" nodeType="with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fade">
                                      <p:cBhvr>
                                        <p:cTn id="24" dur="700"/>
                                        <p:tgtEl>
                                          <p:spTgt spid="43"/>
                                        </p:tgtEl>
                                      </p:cBhvr>
                                    </p:animEffect>
                                  </p:childTnLst>
                                </p:cTn>
                              </p:par>
                              <p:par>
                                <p:cTn id="25" presetID="10" presetClass="entr" presetSubtype="0" fill="hold" grpId="1"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700"/>
                                        <p:tgtEl>
                                          <p:spTgt spid="44"/>
                                        </p:tgtEl>
                                      </p:cBhvr>
                                    </p:animEffect>
                                  </p:childTnLst>
                                </p:cTn>
                              </p:par>
                              <p:par>
                                <p:cTn id="28" presetID="10" presetClass="entr" presetSubtype="0" fill="hold" grpId="1" nodeType="with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700"/>
                                        <p:tgtEl>
                                          <p:spTgt spid="45"/>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700"/>
                                        <p:tgtEl>
                                          <p:spTgt spid="46"/>
                                        </p:tgtEl>
                                      </p:cBhvr>
                                    </p:animEffect>
                                  </p:childTnLst>
                                </p:cTn>
                              </p:par>
                              <p:par>
                                <p:cTn id="34" presetID="10" presetClass="entr" presetSubtype="0" fill="hold" grpId="1" nodeType="with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700"/>
                                        <p:tgtEl>
                                          <p:spTgt spid="47"/>
                                        </p:tgtEl>
                                      </p:cBhvr>
                                    </p:animEffect>
                                  </p:childTnLst>
                                </p:cTn>
                              </p:par>
                              <p:par>
                                <p:cTn id="37" presetID="10" presetClass="entr" presetSubtype="0" fill="hold" grpId="1"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700"/>
                                        <p:tgtEl>
                                          <p:spTgt spid="50"/>
                                        </p:tgtEl>
                                      </p:cBhvr>
                                    </p:animEffect>
                                  </p:childTnLst>
                                </p:cTn>
                              </p:par>
                              <p:par>
                                <p:cTn id="40" presetID="42" presetClass="path" presetSubtype="0" accel="50000" decel="50000" fill="hold" grpId="0" nodeType="withEffect">
                                  <p:stCondLst>
                                    <p:cond delay="0"/>
                                  </p:stCondLst>
                                  <p:childTnLst>
                                    <p:animMotion origin="layout" path="M -4.72222E-6 3.7037E-7 L -4.72222E-6 0.09143 " pathEditMode="relative" rAng="0" ptsTypes="AA">
                                      <p:cBhvr>
                                        <p:cTn id="41" dur="700" spd="-100000" fill="hold"/>
                                        <p:tgtEl>
                                          <p:spTgt spid="40"/>
                                        </p:tgtEl>
                                        <p:attrNameLst>
                                          <p:attrName>ppt_x</p:attrName>
                                          <p:attrName>ppt_y</p:attrName>
                                        </p:attrNameLst>
                                      </p:cBhvr>
                                      <p:rCtr x="0" y="46"/>
                                    </p:animMotion>
                                  </p:childTnLst>
                                </p:cTn>
                              </p:par>
                              <p:par>
                                <p:cTn id="42" presetID="42" presetClass="path" presetSubtype="0" accel="50000" decel="50000" fill="hold" grpId="0" nodeType="withEffect">
                                  <p:stCondLst>
                                    <p:cond delay="0"/>
                                  </p:stCondLst>
                                  <p:childTnLst>
                                    <p:animMotion origin="layout" path="M 5E-6 3.7037E-6 L 5E-6 0.11157 " pathEditMode="relative" rAng="0" ptsTypes="AA">
                                      <p:cBhvr>
                                        <p:cTn id="43" dur="700" spd="-100000" fill="hold"/>
                                        <p:tgtEl>
                                          <p:spTgt spid="42"/>
                                        </p:tgtEl>
                                        <p:attrNameLst>
                                          <p:attrName>ppt_x</p:attrName>
                                          <p:attrName>ppt_y</p:attrName>
                                        </p:attrNameLst>
                                      </p:cBhvr>
                                      <p:rCtr x="0" y="56"/>
                                    </p:animMotion>
                                  </p:childTnLst>
                                </p:cTn>
                              </p:par>
                              <p:par>
                                <p:cTn id="44" presetID="42" presetClass="path" presetSubtype="0" accel="50000" decel="50000" fill="hold" grpId="0" nodeType="withEffect">
                                  <p:stCondLst>
                                    <p:cond delay="0"/>
                                  </p:stCondLst>
                                  <p:childTnLst>
                                    <p:animMotion origin="layout" path="M 4.72222E-6 4.81481E-6 L 4.72222E-6 0.09143 " pathEditMode="relative" rAng="0" ptsTypes="AA">
                                      <p:cBhvr>
                                        <p:cTn id="45" dur="700" spd="-100000" fill="hold"/>
                                        <p:tgtEl>
                                          <p:spTgt spid="44"/>
                                        </p:tgtEl>
                                        <p:attrNameLst>
                                          <p:attrName>ppt_x</p:attrName>
                                          <p:attrName>ppt_y</p:attrName>
                                        </p:attrNameLst>
                                      </p:cBhvr>
                                      <p:rCtr x="0" y="46"/>
                                    </p:animMotion>
                                  </p:childTnLst>
                                </p:cTn>
                              </p:par>
                              <p:par>
                                <p:cTn id="46" presetID="42" presetClass="path" presetSubtype="0" accel="50000" decel="50000" fill="hold" grpId="0" nodeType="withEffect">
                                  <p:stCondLst>
                                    <p:cond delay="0"/>
                                  </p:stCondLst>
                                  <p:childTnLst>
                                    <p:animMotion origin="layout" path="M -2.77778E-6 3.7037E-6 L -2.77778E-6 0.11157 " pathEditMode="relative" rAng="0" ptsTypes="AA">
                                      <p:cBhvr>
                                        <p:cTn id="47" dur="700" spd="-100000" fill="hold"/>
                                        <p:tgtEl>
                                          <p:spTgt spid="46"/>
                                        </p:tgtEl>
                                        <p:attrNameLst>
                                          <p:attrName>ppt_x</p:attrName>
                                          <p:attrName>ppt_y</p:attrName>
                                        </p:attrNameLst>
                                      </p:cBhvr>
                                      <p:rCtr x="0" y="56"/>
                                    </p:animMotion>
                                  </p:childTnLst>
                                </p:cTn>
                              </p:par>
                              <p:par>
                                <p:cTn id="48" presetID="42" presetClass="path" presetSubtype="0" accel="50000" decel="50000" fill="hold" grpId="0" nodeType="withEffect">
                                  <p:stCondLst>
                                    <p:cond delay="0"/>
                                  </p:stCondLst>
                                  <p:childTnLst>
                                    <p:animMotion origin="layout" path="M 5.55556E-7 4.81481E-6 L 5.55556E-7 0.09143 " pathEditMode="relative" rAng="0" ptsTypes="AA">
                                      <p:cBhvr>
                                        <p:cTn id="49" dur="700" spd="-100000" fill="hold"/>
                                        <p:tgtEl>
                                          <p:spTgt spid="50"/>
                                        </p:tgtEl>
                                        <p:attrNameLst>
                                          <p:attrName>ppt_x</p:attrName>
                                          <p:attrName>ppt_y</p:attrName>
                                        </p:attrNameLst>
                                      </p:cBhvr>
                                      <p:rCtr x="0" y="46"/>
                                    </p:animMotion>
                                  </p:childTnLst>
                                </p:cTn>
                              </p:par>
                              <p:par>
                                <p:cTn id="50" presetID="64" presetClass="path" presetSubtype="0" accel="50000" decel="50000" fill="hold" grpId="0" nodeType="withEffect">
                                  <p:stCondLst>
                                    <p:cond delay="0"/>
                                  </p:stCondLst>
                                  <p:childTnLst>
                                    <p:animMotion origin="layout" path="M 4.72222E-6 3.33333E-6 L 4.72222E-6 -0.10764 " pathEditMode="relative" rAng="0" ptsTypes="AA">
                                      <p:cBhvr>
                                        <p:cTn id="51" dur="700" spd="-100000" fill="hold"/>
                                        <p:tgtEl>
                                          <p:spTgt spid="41"/>
                                        </p:tgtEl>
                                        <p:attrNameLst>
                                          <p:attrName>ppt_x</p:attrName>
                                          <p:attrName>ppt_y</p:attrName>
                                        </p:attrNameLst>
                                      </p:cBhvr>
                                      <p:rCtr x="0" y="-54"/>
                                    </p:animMotion>
                                  </p:childTnLst>
                                </p:cTn>
                              </p:par>
                              <p:par>
                                <p:cTn id="52" presetID="64" presetClass="path" presetSubtype="0" accel="50000" decel="50000" fill="hold" grpId="0" nodeType="withEffect">
                                  <p:stCondLst>
                                    <p:cond delay="0"/>
                                  </p:stCondLst>
                                  <p:childTnLst>
                                    <p:animMotion origin="layout" path="M 4.44444E-6 3.33333E-6 L 4.44444E-6 -0.10764 " pathEditMode="relative" rAng="0" ptsTypes="AA">
                                      <p:cBhvr>
                                        <p:cTn id="53" dur="700" spd="-100000" fill="hold"/>
                                        <p:tgtEl>
                                          <p:spTgt spid="43"/>
                                        </p:tgtEl>
                                        <p:attrNameLst>
                                          <p:attrName>ppt_x</p:attrName>
                                          <p:attrName>ppt_y</p:attrName>
                                        </p:attrNameLst>
                                      </p:cBhvr>
                                      <p:rCtr x="0" y="-54"/>
                                    </p:animMotion>
                                  </p:childTnLst>
                                </p:cTn>
                              </p:par>
                              <p:par>
                                <p:cTn id="54" presetID="64" presetClass="path" presetSubtype="0" accel="50000" decel="50000" fill="hold" grpId="0" nodeType="withEffect">
                                  <p:stCondLst>
                                    <p:cond delay="0"/>
                                  </p:stCondLst>
                                  <p:childTnLst>
                                    <p:animMotion origin="layout" path="M -2.22222E-6 3.33333E-6 L -2.22222E-6 -0.10764 " pathEditMode="relative" rAng="0" ptsTypes="AA">
                                      <p:cBhvr>
                                        <p:cTn id="55" dur="700" spd="-100000" fill="hold"/>
                                        <p:tgtEl>
                                          <p:spTgt spid="45"/>
                                        </p:tgtEl>
                                        <p:attrNameLst>
                                          <p:attrName>ppt_x</p:attrName>
                                          <p:attrName>ppt_y</p:attrName>
                                        </p:attrNameLst>
                                      </p:cBhvr>
                                      <p:rCtr x="0" y="-54"/>
                                    </p:animMotion>
                                  </p:childTnLst>
                                </p:cTn>
                              </p:par>
                              <p:par>
                                <p:cTn id="56" presetID="64" presetClass="path" presetSubtype="0" accel="50000" decel="50000" fill="hold" grpId="0" nodeType="withEffect">
                                  <p:stCondLst>
                                    <p:cond delay="0"/>
                                  </p:stCondLst>
                                  <p:childTnLst>
                                    <p:animMotion origin="layout" path="M 1.11111E-6 3.33333E-6 L 1.11111E-6 -0.10764 " pathEditMode="relative" rAng="0" ptsTypes="AA">
                                      <p:cBhvr>
                                        <p:cTn id="57" dur="700" spd="-100000" fill="hold"/>
                                        <p:tgtEl>
                                          <p:spTgt spid="47"/>
                                        </p:tgtEl>
                                        <p:attrNameLst>
                                          <p:attrName>ppt_x</p:attrName>
                                          <p:attrName>ppt_y</p:attrName>
                                        </p:attrNameLst>
                                      </p:cBhvr>
                                      <p:rCtr x="0" y="-54"/>
                                    </p:animMotion>
                                  </p:childTnLst>
                                </p:cTn>
                              </p:par>
                            </p:childTnLst>
                          </p:cTn>
                        </p:par>
                        <p:par>
                          <p:cTn id="58" fill="hold">
                            <p:stCondLst>
                              <p:cond delay="2900"/>
                            </p:stCondLst>
                            <p:childTnLst>
                              <p:par>
                                <p:cTn id="59" presetID="10" presetClass="entr" presetSubtype="0" fill="hold" grpId="0" nodeType="after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700"/>
                                        <p:tgtEl>
                                          <p:spTgt spid="37"/>
                                        </p:tgtEl>
                                      </p:cBhvr>
                                    </p:animEffect>
                                  </p:childTnLst>
                                </p:cTn>
                              </p:par>
                              <p:par>
                                <p:cTn id="62" presetID="10" presetClass="entr" presetSubtype="0" fill="hold" nodeType="withEffect">
                                  <p:stCondLst>
                                    <p:cond delay="10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700"/>
                                        <p:tgtEl>
                                          <p:spTgt spid="35"/>
                                        </p:tgtEl>
                                      </p:cBhvr>
                                    </p:animEffect>
                                  </p:childTnLst>
                                </p:cTn>
                              </p:par>
                              <p:par>
                                <p:cTn id="65" presetID="10" presetClass="entr" presetSubtype="0" fill="hold" nodeType="withEffect">
                                  <p:stCondLst>
                                    <p:cond delay="20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700"/>
                                        <p:tgtEl>
                                          <p:spTgt spid="39"/>
                                        </p:tgtEl>
                                      </p:cBhvr>
                                    </p:animEffect>
                                  </p:childTnLst>
                                </p:cTn>
                              </p:par>
                              <p:par>
                                <p:cTn id="68" presetID="10" presetClass="entr" presetSubtype="0" fill="hold" nodeType="withEffect">
                                  <p:stCondLst>
                                    <p:cond delay="30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700"/>
                                        <p:tgtEl>
                                          <p:spTgt spid="36"/>
                                        </p:tgtEl>
                                      </p:cBhvr>
                                    </p:animEffect>
                                  </p:childTnLst>
                                </p:cTn>
                              </p:par>
                              <p:par>
                                <p:cTn id="71" presetID="10" presetClass="entr" presetSubtype="0" fill="hold" nodeType="withEffect">
                                  <p:stCondLst>
                                    <p:cond delay="40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7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7" grpId="0"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50" grpId="0" animBg="1"/>
      <p:bldP spid="50" grpId="1"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21899" tIns="60949" rIns="121899" bIns="60949" numCol="1" anchor="b" anchorCtr="0" compatLnSpc="1">
            <a:prstTxWarp prst="textNoShape">
              <a:avLst/>
            </a:prstTxWarp>
          </a:bodyPr>
          <a:lstStyle>
            <a:lvl1pPr>
              <a:defRPr lang="en-US" dirty="0">
                <a:solidFill>
                  <a:srgbClr val="FFFFFF"/>
                </a:solidFill>
              </a:defRPr>
            </a:lvl1pPr>
          </a:lstStyle>
          <a:p>
            <a:pPr lvl="0"/>
            <a:r>
              <a:rPr lang="en-US" dirty="0" smtClean="0"/>
              <a:t>Click to edit Master title style</a:t>
            </a:r>
            <a:endParaRPr lang="en-US" dirty="0"/>
          </a:p>
        </p:txBody>
      </p:sp>
      <p:sp>
        <p:nvSpPr>
          <p:cNvPr id="5" name="Slide Number Placeholder 6"/>
          <p:cNvSpPr>
            <a:spLocks noGrp="1"/>
          </p:cNvSpPr>
          <p:nvPr>
            <p:ph type="sldNum" sz="quarter" idx="4"/>
          </p:nvPr>
        </p:nvSpPr>
        <p:spPr>
          <a:xfrm>
            <a:off x="11708279" y="6605683"/>
            <a:ext cx="489010" cy="252317"/>
          </a:xfrm>
          <a:prstGeom prst="rect">
            <a:avLst/>
          </a:prstGeom>
        </p:spPr>
        <p:txBody>
          <a:bodyPr vert="horz" lIns="121899" tIns="60949" rIns="121899" bIns="60949" rtlCol="0" anchor="ctr"/>
          <a:lstStyle>
            <a:lvl1pPr algn="r">
              <a:defRPr sz="900">
                <a:solidFill>
                  <a:schemeClr val="tx2"/>
                </a:solidFill>
              </a:defRPr>
            </a:lvl1pPr>
          </a:lstStyle>
          <a:p>
            <a:pPr defTabSz="685680">
              <a:defRPr/>
            </a:pPr>
            <a:fld id="{2F5CCB13-0A32-4557-88E9-079F0C330695}" type="slidenum">
              <a:rPr lang="en-US" kern="0" smtClean="0">
                <a:solidFill>
                  <a:srgbClr val="595959"/>
                </a:solidFill>
              </a:rPr>
              <a:pPr defTabSz="685680">
                <a:defRPr/>
              </a:pPr>
              <a:t>‹#›</a:t>
            </a:fld>
            <a:endParaRPr lang="en-US" kern="0" dirty="0">
              <a:solidFill>
                <a:srgbClr val="595959"/>
              </a:solidFill>
            </a:endParaRPr>
          </a:p>
        </p:txBody>
      </p:sp>
    </p:spTree>
    <p:extLst>
      <p:ext uri="{BB962C8B-B14F-4D97-AF65-F5344CB8AC3E}">
        <p14:creationId xmlns:p14="http://schemas.microsoft.com/office/powerpoint/2010/main" val="24787628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5012" y="55192"/>
            <a:ext cx="11214596" cy="102057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21899" tIns="60949" rIns="243797" bIns="60949" numCol="1" anchor="b" anchorCtr="0" compatLnSpc="1">
            <a:prstTxWarp prst="textNoShape">
              <a:avLst/>
            </a:prstTxWarp>
          </a:bodyPr>
          <a:lstStyle>
            <a:lvl1pPr>
              <a:defRPr lang="en-US" dirty="0">
                <a:solidFill>
                  <a:srgbClr val="FFFFFF"/>
                </a:solidFill>
              </a:defRPr>
            </a:lvl1pPr>
          </a:lstStyle>
          <a:p>
            <a:pPr lvl="0"/>
            <a:r>
              <a:rPr lang="en-US" dirty="0" smtClean="0"/>
              <a:t>Click to edit Master title style</a:t>
            </a:r>
            <a:endParaRPr lang="en-US" dirty="0"/>
          </a:p>
        </p:txBody>
      </p:sp>
      <p:sp>
        <p:nvSpPr>
          <p:cNvPr id="3" name="Content Placeholder 2"/>
          <p:cNvSpPr>
            <a:spLocks noGrp="1"/>
          </p:cNvSpPr>
          <p:nvPr>
            <p:ph idx="1"/>
          </p:nvPr>
        </p:nvSpPr>
        <p:spPr>
          <a:xfrm>
            <a:off x="445012" y="1446757"/>
            <a:ext cx="11202066" cy="4954044"/>
          </a:xfrm>
        </p:spPr>
        <p:txBody>
          <a:bodyPr lIns="121899" tIns="60949" rIns="121899" bIns="60949"/>
          <a:lstStyle>
            <a:lvl1pPr>
              <a:spcBef>
                <a:spcPts val="800"/>
              </a:spcBef>
              <a:buClr>
                <a:srgbClr val="168ACB"/>
              </a:buClr>
              <a:defRPr>
                <a:solidFill>
                  <a:srgbClr val="000000"/>
                </a:solidFill>
              </a:defRPr>
            </a:lvl1pPr>
            <a:lvl2pPr>
              <a:spcBef>
                <a:spcPts val="533"/>
              </a:spcBef>
              <a:defRPr>
                <a:solidFill>
                  <a:srgbClr val="000000"/>
                </a:solidFill>
              </a:defRPr>
            </a:lvl2pPr>
            <a:lvl3pPr>
              <a:lnSpc>
                <a:spcPct val="90000"/>
              </a:lnSpc>
              <a:spcBef>
                <a:spcPts val="267"/>
              </a:spcBef>
              <a:defRPr>
                <a:solidFill>
                  <a:srgbClr val="000000"/>
                </a:solidFill>
              </a:defRPr>
            </a:lvl3pPr>
            <a:lvl4pPr>
              <a:lnSpc>
                <a:spcPct val="90000"/>
              </a:lnSpc>
              <a:spcBef>
                <a:spcPts val="267"/>
              </a:spcBef>
              <a:defRPr>
                <a:solidFill>
                  <a:srgbClr val="000000"/>
                </a:solidFill>
              </a:defRPr>
            </a:lvl4pPr>
            <a:lvl5pPr>
              <a:spcBef>
                <a:spcPts val="900"/>
              </a:spcBef>
              <a:defRPr>
                <a:solidFill>
                  <a:schemeClr val="tx1">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Slide Number Placeholder 6"/>
          <p:cNvSpPr>
            <a:spLocks noGrp="1"/>
          </p:cNvSpPr>
          <p:nvPr>
            <p:ph type="sldNum" sz="quarter" idx="4"/>
          </p:nvPr>
        </p:nvSpPr>
        <p:spPr>
          <a:xfrm>
            <a:off x="11708279" y="6605683"/>
            <a:ext cx="489010" cy="252317"/>
          </a:xfrm>
          <a:prstGeom prst="rect">
            <a:avLst/>
          </a:prstGeom>
        </p:spPr>
        <p:txBody>
          <a:bodyPr vert="horz" lIns="121899" tIns="60949" rIns="121899" bIns="60949" rtlCol="0" anchor="ctr"/>
          <a:lstStyle>
            <a:lvl1pPr algn="r">
              <a:defRPr sz="900">
                <a:solidFill>
                  <a:schemeClr val="tx2"/>
                </a:solidFill>
              </a:defRPr>
            </a:lvl1pPr>
          </a:lstStyle>
          <a:p>
            <a:pPr defTabSz="685680">
              <a:defRPr/>
            </a:pPr>
            <a:fld id="{2F5CCB13-0A32-4557-88E9-079F0C330695}" type="slidenum">
              <a:rPr lang="en-US" kern="0" smtClean="0">
                <a:solidFill>
                  <a:srgbClr val="595959"/>
                </a:solidFill>
              </a:rPr>
              <a:pPr defTabSz="685680">
                <a:defRPr/>
              </a:pPr>
              <a:t>‹#›</a:t>
            </a:fld>
            <a:endParaRPr lang="en-US" kern="0" dirty="0">
              <a:solidFill>
                <a:srgbClr val="595959"/>
              </a:solidFill>
            </a:endParaRPr>
          </a:p>
        </p:txBody>
      </p:sp>
    </p:spTree>
    <p:extLst>
      <p:ext uri="{BB962C8B-B14F-4D97-AF65-F5344CB8AC3E}">
        <p14:creationId xmlns:p14="http://schemas.microsoft.com/office/powerpoint/2010/main" val="19655823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Segue Demo">
    <p:spTree>
      <p:nvGrpSpPr>
        <p:cNvPr id="1" name=""/>
        <p:cNvGrpSpPr/>
        <p:nvPr/>
      </p:nvGrpSpPr>
      <p:grpSpPr>
        <a:xfrm>
          <a:off x="0" y="0"/>
          <a:ext cx="0" cy="0"/>
          <a:chOff x="0" y="0"/>
          <a:chExt cx="0" cy="0"/>
        </a:xfrm>
      </p:grpSpPr>
      <p:pic>
        <p:nvPicPr>
          <p:cNvPr id="7" name="Picture 2" descr="C:\Users\Kirk Mossing\Desktop\CURRENT JOBS\Cisco Live\Template\star full.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4002155"/>
            <a:ext cx="12197289" cy="285584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userDrawn="1"/>
        </p:nvSpPr>
        <p:spPr bwMode="auto">
          <a:xfrm>
            <a:off x="0" y="2712523"/>
            <a:ext cx="12188825" cy="1352199"/>
          </a:xfrm>
          <a:prstGeom prst="rect">
            <a:avLst/>
          </a:prstGeom>
          <a:solidFill>
            <a:srgbClr val="0C65B7"/>
          </a:solidFill>
          <a:ln w="9525" cap="flat" cmpd="sng" algn="ctr">
            <a:noFill/>
            <a:prstDash val="solid"/>
            <a:round/>
            <a:headEnd type="none" w="med" len="med"/>
            <a:tailEnd type="none" w="med" len="med"/>
          </a:ln>
          <a:effectLst/>
        </p:spPr>
        <p:txBody>
          <a:bodyPr vert="horz" wrap="square" lIns="68568" tIns="34285" rIns="68568" bIns="34285" numCol="1" rtlCol="0" anchor="t" anchorCtr="0" compatLnSpc="1">
            <a:prstTxWarp prst="textNoShape">
              <a:avLst/>
            </a:prstTxWarp>
          </a:bodyPr>
          <a:lstStyle/>
          <a:p>
            <a:pPr fontAlgn="base">
              <a:spcBef>
                <a:spcPct val="0"/>
              </a:spcBef>
              <a:spcAft>
                <a:spcPct val="0"/>
              </a:spcAft>
            </a:pPr>
            <a:endParaRPr lang="en-US" dirty="0">
              <a:solidFill>
                <a:srgbClr val="FFFFFF"/>
              </a:solidFill>
              <a:sym typeface="Arial" pitchFamily="-107" charset="0"/>
            </a:endParaRPr>
          </a:p>
        </p:txBody>
      </p:sp>
      <p:sp>
        <p:nvSpPr>
          <p:cNvPr id="8" name="Title 7"/>
          <p:cNvSpPr>
            <a:spLocks noGrp="1"/>
          </p:cNvSpPr>
          <p:nvPr>
            <p:ph type="title" hasCustomPrompt="1"/>
          </p:nvPr>
        </p:nvSpPr>
        <p:spPr>
          <a:xfrm>
            <a:off x="2016535" y="2712523"/>
            <a:ext cx="9668158" cy="135219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21899" tIns="60949" rIns="243797" bIns="60949" numCol="1" anchor="ctr" anchorCtr="0" compatLnSpc="1">
            <a:prstTxWarp prst="textNoShape">
              <a:avLst/>
            </a:prstTxWarp>
          </a:bodyPr>
          <a:lstStyle>
            <a:lvl1pPr>
              <a:defRPr lang="en-US" sz="3700" b="0" dirty="0">
                <a:solidFill>
                  <a:srgbClr val="EEECE1"/>
                </a:solidFill>
              </a:defRPr>
            </a:lvl1pPr>
          </a:lstStyle>
          <a:p>
            <a:pPr lvl="0"/>
            <a:r>
              <a:rPr lang="en-US" dirty="0" smtClean="0"/>
              <a:t>CLICK TO EDIT MASTER TITLE STYLE</a:t>
            </a:r>
            <a:endParaRPr lang="en-US" dirty="0"/>
          </a:p>
        </p:txBody>
      </p:sp>
      <p:sp>
        <p:nvSpPr>
          <p:cNvPr id="10" name="Rectangle 9"/>
          <p:cNvSpPr/>
          <p:nvPr userDrawn="1"/>
        </p:nvSpPr>
        <p:spPr bwMode="auto">
          <a:xfrm>
            <a:off x="814453" y="2907367"/>
            <a:ext cx="977377" cy="977632"/>
          </a:xfrm>
          <a:prstGeom prst="rect">
            <a:avLst/>
          </a:prstGeom>
          <a:noFill/>
          <a:ln w="101600" cap="flat" cmpd="sng" algn="ctr">
            <a:solidFill>
              <a:srgbClr val="FFFFFF">
                <a:alpha val="30000"/>
              </a:srgbClr>
            </a:solidFill>
            <a:prstDash val="solid"/>
            <a:round/>
            <a:headEnd type="none" w="med" len="med"/>
            <a:tailEnd type="none" w="med" len="med"/>
          </a:ln>
          <a:effectLst/>
        </p:spPr>
        <p:txBody>
          <a:bodyPr vert="horz" wrap="square" lIns="68568" tIns="34285" rIns="68568" bIns="34285" numCol="1" rtlCol="0" anchor="t" anchorCtr="0" compatLnSpc="1">
            <a:prstTxWarp prst="textNoShape">
              <a:avLst/>
            </a:prstTxWarp>
          </a:bodyPr>
          <a:lstStyle/>
          <a:p>
            <a:pPr defTabSz="685680" fontAlgn="base">
              <a:spcBef>
                <a:spcPct val="0"/>
              </a:spcBef>
              <a:spcAft>
                <a:spcPct val="0"/>
              </a:spcAft>
            </a:pPr>
            <a:endParaRPr lang="en-US" dirty="0">
              <a:solidFill>
                <a:srgbClr val="FFFFFF"/>
              </a:solidFill>
              <a:sym typeface="Arial" pitchFamily="-107" charset="0"/>
            </a:endParaRPr>
          </a:p>
        </p:txBody>
      </p:sp>
      <p:sp>
        <p:nvSpPr>
          <p:cNvPr id="11" name="Rectangle 10"/>
          <p:cNvSpPr/>
          <p:nvPr userDrawn="1"/>
        </p:nvSpPr>
        <p:spPr bwMode="auto">
          <a:xfrm>
            <a:off x="1014725" y="3107691"/>
            <a:ext cx="576834" cy="576984"/>
          </a:xfrm>
          <a:prstGeom prst="rect">
            <a:avLst/>
          </a:prstGeom>
          <a:noFill/>
          <a:ln w="174625" cap="flat" cmpd="sng" algn="ctr">
            <a:solidFill>
              <a:srgbClr val="FFFFFF">
                <a:alpha val="30000"/>
              </a:srgbClr>
            </a:solidFill>
            <a:prstDash val="solid"/>
            <a:round/>
            <a:headEnd type="none" w="med" len="med"/>
            <a:tailEnd type="none" w="med" len="med"/>
          </a:ln>
          <a:effectLst/>
        </p:spPr>
        <p:txBody>
          <a:bodyPr vert="horz" wrap="square" lIns="68568" tIns="34285" rIns="68568" bIns="34285" numCol="1" rtlCol="0" anchor="t" anchorCtr="0" compatLnSpc="1">
            <a:prstTxWarp prst="textNoShape">
              <a:avLst/>
            </a:prstTxWarp>
          </a:bodyPr>
          <a:lstStyle/>
          <a:p>
            <a:pPr defTabSz="685680" fontAlgn="base">
              <a:spcBef>
                <a:spcPct val="0"/>
              </a:spcBef>
              <a:spcAft>
                <a:spcPct val="0"/>
              </a:spcAft>
            </a:pPr>
            <a:endParaRPr lang="en-US" dirty="0">
              <a:solidFill>
                <a:srgbClr val="FFFFFF"/>
              </a:solidFill>
              <a:sym typeface="Arial" pitchFamily="-107" charset="0"/>
            </a:endParaRPr>
          </a:p>
        </p:txBody>
      </p:sp>
      <p:pic>
        <p:nvPicPr>
          <p:cNvPr id="9" name="Picture 8" descr="CL13-Blue-DIGI.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520365" y="247439"/>
            <a:ext cx="1391531" cy="466027"/>
          </a:xfrm>
          <a:prstGeom prst="rect">
            <a:avLst/>
          </a:prstGeom>
        </p:spPr>
      </p:pic>
    </p:spTree>
    <p:extLst>
      <p:ext uri="{BB962C8B-B14F-4D97-AF65-F5344CB8AC3E}">
        <p14:creationId xmlns:p14="http://schemas.microsoft.com/office/powerpoint/2010/main" val="6457738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and Subtitle">
    <p:spTree>
      <p:nvGrpSpPr>
        <p:cNvPr id="1" name=""/>
        <p:cNvGrpSpPr/>
        <p:nvPr/>
      </p:nvGrpSpPr>
      <p:grpSpPr>
        <a:xfrm>
          <a:off x="0" y="0"/>
          <a:ext cx="0" cy="0"/>
          <a:chOff x="0" y="0"/>
          <a:chExt cx="0" cy="0"/>
        </a:xfrm>
      </p:grpSpPr>
      <p:pic>
        <p:nvPicPr>
          <p:cNvPr id="5" name="Picture 2" descr="C:\Users\Kirk Mossing\Desktop\CURRENT JOBS\Cisco Live\Template\star full.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3"/>
            <a:ext cx="12197289" cy="157268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21867" tIns="60933" rIns="121867" bIns="60933" numCol="1" anchor="b" anchorCtr="0" compatLnSpc="1">
            <a:prstTxWarp prst="textNoShape">
              <a:avLst/>
            </a:prstTxWarp>
          </a:bodyPr>
          <a:lstStyle>
            <a:lvl1pPr>
              <a:defRPr lang="en-US" dirty="0">
                <a:solidFill>
                  <a:srgbClr val="FFFFFF"/>
                </a:solidFill>
              </a:defRPr>
            </a:lvl1pPr>
          </a:lstStyle>
          <a:p>
            <a:pPr lvl="0"/>
            <a:r>
              <a:rPr lang="en-US" dirty="0" smtClean="0"/>
              <a:t>Click to edit Master title style</a:t>
            </a:r>
            <a:endParaRPr lang="en-US" dirty="0"/>
          </a:p>
        </p:txBody>
      </p:sp>
      <p:sp>
        <p:nvSpPr>
          <p:cNvPr id="6" name="Text Placeholder 5"/>
          <p:cNvSpPr>
            <a:spLocks noGrp="1"/>
          </p:cNvSpPr>
          <p:nvPr>
            <p:ph type="body" sz="quarter" idx="10"/>
          </p:nvPr>
        </p:nvSpPr>
        <p:spPr>
          <a:xfrm>
            <a:off x="438798" y="1043177"/>
            <a:ext cx="11201530" cy="41833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21867" tIns="60933" rIns="121867" bIns="60933"/>
          <a:lstStyle>
            <a:lvl1pPr marL="2381" indent="0">
              <a:buFontTx/>
              <a:buNone/>
              <a:defRPr lang="en-US" sz="2400" kern="1200" smtClean="0">
                <a:solidFill>
                  <a:schemeClr val="bg1"/>
                </a:solidFill>
                <a:latin typeface="Arial" pitchFamily="34" charset="0"/>
                <a:ea typeface="Apple LiGothic Medium" pitchFamily="2" charset="-120"/>
                <a:cs typeface="Arial" pitchFamily="34" charset="0"/>
              </a:defRPr>
            </a:lvl1pPr>
            <a:lvl2pPr marL="84496" indent="0">
              <a:buFontTx/>
              <a:buNone/>
              <a:defRPr lang="en-US" sz="2400" kern="1200" smtClean="0">
                <a:solidFill>
                  <a:srgbClr val="FFFFFF"/>
                </a:solidFill>
                <a:latin typeface="Arial" pitchFamily="34" charset="0"/>
                <a:ea typeface="Apple LiGothic Medium" pitchFamily="2" charset="-120"/>
              </a:defRPr>
            </a:lvl2pPr>
            <a:lvl3pPr marL="472476" indent="0">
              <a:buFontTx/>
              <a:buNone/>
              <a:defRPr lang="en-US" sz="2400" kern="1200" smtClean="0">
                <a:solidFill>
                  <a:srgbClr val="FFFFFF"/>
                </a:solidFill>
                <a:latin typeface="Arial" pitchFamily="34" charset="0"/>
                <a:ea typeface="Apple LiGothic Medium" pitchFamily="2" charset="-120"/>
              </a:defRPr>
            </a:lvl3pPr>
            <a:lvl4pPr marL="815231" indent="0">
              <a:buFontTx/>
              <a:buNone/>
              <a:defRPr lang="en-US" sz="2400" kern="1200" smtClean="0">
                <a:solidFill>
                  <a:srgbClr val="FFFFFF"/>
                </a:solidFill>
                <a:latin typeface="Arial" pitchFamily="34" charset="0"/>
                <a:ea typeface="Apple LiGothic Medium" pitchFamily="2" charset="-120"/>
              </a:defRPr>
            </a:lvl4pPr>
            <a:lvl5pPr marL="1281758" indent="0">
              <a:buFontTx/>
              <a:buNone/>
              <a:defRPr lang="en-US" sz="2400" kern="1200">
                <a:solidFill>
                  <a:srgbClr val="FFFFFF"/>
                </a:solidFill>
                <a:latin typeface="Arial" pitchFamily="34" charset="0"/>
                <a:ea typeface="Apple LiGothic Medium" pitchFamily="2" charset="-120"/>
              </a:defRPr>
            </a:lvl5pPr>
          </a:lstStyle>
          <a:p>
            <a:pPr lvl="0">
              <a:spcBef>
                <a:spcPct val="0"/>
              </a:spcBef>
            </a:pPr>
            <a:r>
              <a:rPr lang="en-US" dirty="0" smtClean="0"/>
              <a:t>Click to edit Master text styles</a:t>
            </a:r>
            <a:endParaRPr lang="en-US" dirty="0"/>
          </a:p>
        </p:txBody>
      </p:sp>
      <p:sp>
        <p:nvSpPr>
          <p:cNvPr id="8" name="Slide Number Placeholder 6"/>
          <p:cNvSpPr>
            <a:spLocks noGrp="1"/>
          </p:cNvSpPr>
          <p:nvPr>
            <p:ph type="sldNum" sz="quarter" idx="4"/>
          </p:nvPr>
        </p:nvSpPr>
        <p:spPr>
          <a:xfrm>
            <a:off x="11708280" y="6605684"/>
            <a:ext cx="489010" cy="252317"/>
          </a:xfrm>
          <a:prstGeom prst="rect">
            <a:avLst/>
          </a:prstGeom>
        </p:spPr>
        <p:txBody>
          <a:bodyPr vert="horz" lIns="121867" tIns="60933" rIns="121867" bIns="60933" rtlCol="0" anchor="ctr"/>
          <a:lstStyle>
            <a:lvl1pPr algn="r">
              <a:defRPr sz="900">
                <a:solidFill>
                  <a:schemeClr val="tx2"/>
                </a:solidFill>
              </a:defRPr>
            </a:lvl1pPr>
          </a:lstStyle>
          <a:p>
            <a:pPr defTabSz="685512">
              <a:defRPr/>
            </a:pPr>
            <a:fld id="{2F5CCB13-0A32-4557-88E9-079F0C330695}" type="slidenum">
              <a:rPr lang="en-US" kern="0" smtClean="0">
                <a:solidFill>
                  <a:srgbClr val="595959"/>
                </a:solidFill>
              </a:rPr>
              <a:pPr defTabSz="685512">
                <a:defRPr/>
              </a:pPr>
              <a:t>‹#›</a:t>
            </a:fld>
            <a:endParaRPr lang="en-US" kern="0" dirty="0">
              <a:solidFill>
                <a:srgbClr val="595959"/>
              </a:solidFill>
            </a:endParaRPr>
          </a:p>
        </p:txBody>
      </p:sp>
    </p:spTree>
    <p:extLst>
      <p:ext uri="{BB962C8B-B14F-4D97-AF65-F5344CB8AC3E}">
        <p14:creationId xmlns:p14="http://schemas.microsoft.com/office/powerpoint/2010/main" val="13590132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1_Bullet_Title only">
    <p:bg>
      <p:bgPr>
        <a:solidFill>
          <a:schemeClr val="tx2"/>
        </a:solidFill>
        <a:effectLst/>
      </p:bgPr>
    </p:bg>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346232" y="404085"/>
            <a:ext cx="11543628" cy="971709"/>
          </a:xfrm>
          <a:prstGeom prst="rect">
            <a:avLst/>
          </a:prstGeom>
        </p:spPr>
        <p:txBody>
          <a:bodyPr anchor="t" anchorCtr="0">
            <a:noAutofit/>
          </a:bodyPr>
          <a:lstStyle>
            <a:lvl1pPr algn="l">
              <a:lnSpc>
                <a:spcPct val="90000"/>
              </a:lnSpc>
              <a:defRPr sz="3300" b="0" i="0" spc="0" baseline="0">
                <a:solidFill>
                  <a:schemeClr val="bg1"/>
                </a:solidFill>
                <a:latin typeface="+mj-lt"/>
                <a:cs typeface="CiscoSans Thin"/>
              </a:defRPr>
            </a:lvl1pPr>
          </a:lstStyle>
          <a:p>
            <a:r>
              <a:rPr lang="en-US" dirty="0" smtClean="0"/>
              <a:t>Bullet Title </a:t>
            </a:r>
            <a:br>
              <a:rPr lang="en-US" dirty="0" smtClean="0"/>
            </a:br>
            <a:r>
              <a:rPr lang="en-US" dirty="0" smtClean="0"/>
              <a:t>Goes Here</a:t>
            </a:r>
            <a:endParaRPr lang="en-US" dirty="0"/>
          </a:p>
        </p:txBody>
      </p:sp>
      <p:sp>
        <p:nvSpPr>
          <p:cNvPr id="4" name="Rectangle 5"/>
          <p:cNvSpPr>
            <a:spLocks noChangeArrowheads="1"/>
          </p:cNvSpPr>
          <p:nvPr userDrawn="1"/>
        </p:nvSpPr>
        <p:spPr bwMode="ltGray">
          <a:xfrm>
            <a:off x="10414963" y="6335648"/>
            <a:ext cx="1016261" cy="206040"/>
          </a:xfrm>
          <a:prstGeom prst="rect">
            <a:avLst/>
          </a:prstGeom>
          <a:noFill/>
          <a:ln w="9525">
            <a:noFill/>
            <a:miter lim="800000"/>
            <a:headEnd/>
            <a:tailEnd/>
          </a:ln>
          <a:effectLst/>
        </p:spPr>
        <p:txBody>
          <a:bodyPr wrap="none" lIns="82088" tIns="41043" rIns="82088" bIns="41043" anchor="b">
            <a:spAutoFit/>
          </a:bodyPr>
          <a:lstStyle/>
          <a:p>
            <a:pPr algn="r" defTabSz="814082"/>
            <a:r>
              <a:rPr lang="en-US" sz="800" dirty="0">
                <a:solidFill>
                  <a:srgbClr val="FFFFFF"/>
                </a:solidFill>
                <a:cs typeface="CiscoSans Thin"/>
              </a:rPr>
              <a:t>Cisco Confidential</a:t>
            </a:r>
          </a:p>
        </p:txBody>
      </p:sp>
      <p:sp>
        <p:nvSpPr>
          <p:cNvPr id="5" name="Rectangle 7"/>
          <p:cNvSpPr>
            <a:spLocks noChangeArrowheads="1"/>
          </p:cNvSpPr>
          <p:nvPr userDrawn="1"/>
        </p:nvSpPr>
        <p:spPr bwMode="ltGray">
          <a:xfrm>
            <a:off x="11544706" y="6331579"/>
            <a:ext cx="294035" cy="206007"/>
          </a:xfrm>
          <a:prstGeom prst="rect">
            <a:avLst/>
          </a:prstGeom>
          <a:noFill/>
          <a:ln w="9525" algn="ctr">
            <a:noFill/>
            <a:miter lim="800000"/>
            <a:headEnd/>
            <a:tailEnd/>
          </a:ln>
          <a:effectLst/>
        </p:spPr>
        <p:txBody>
          <a:bodyPr wrap="none" lIns="82088" tIns="41043" rIns="82088" bIns="41043" anchor="b">
            <a:spAutoFit/>
          </a:bodyPr>
          <a:lstStyle/>
          <a:p>
            <a:pPr algn="r" defTabSz="814082"/>
            <a:fld id="{DFCF27A5-1A5B-48D3-A060-2758FFBB1ADD}" type="slidenum">
              <a:rPr lang="en-US" sz="800">
                <a:solidFill>
                  <a:srgbClr val="FFFFFF"/>
                </a:solidFill>
                <a:cs typeface="CiscoSans Thin"/>
              </a:rPr>
              <a:pPr algn="r" defTabSz="814082"/>
              <a:t>‹#›</a:t>
            </a:fld>
            <a:endParaRPr lang="en-US" sz="800" dirty="0">
              <a:solidFill>
                <a:srgbClr val="FFFFFF"/>
              </a:solidFill>
              <a:cs typeface="CiscoSans Thin"/>
            </a:endParaRPr>
          </a:p>
        </p:txBody>
      </p:sp>
      <p:sp>
        <p:nvSpPr>
          <p:cNvPr id="6" name="Rectangle 4"/>
          <p:cNvSpPr>
            <a:spLocks noChangeArrowheads="1"/>
          </p:cNvSpPr>
          <p:nvPr userDrawn="1"/>
        </p:nvSpPr>
        <p:spPr bwMode="ltGray">
          <a:xfrm>
            <a:off x="389299" y="6337381"/>
            <a:ext cx="4559499" cy="206040"/>
          </a:xfrm>
          <a:prstGeom prst="rect">
            <a:avLst/>
          </a:prstGeom>
          <a:noFill/>
          <a:ln w="9525">
            <a:noFill/>
            <a:miter lim="800000"/>
            <a:headEnd/>
            <a:tailEnd/>
          </a:ln>
          <a:effectLst/>
        </p:spPr>
        <p:txBody>
          <a:bodyPr wrap="square" lIns="82088" tIns="41043" rIns="82088" bIns="41043" anchor="b" anchorCtr="0">
            <a:spAutoFit/>
          </a:bodyPr>
          <a:lstStyle/>
          <a:p>
            <a:pPr defTabSz="814082"/>
            <a:r>
              <a:rPr lang="en-US" sz="800" dirty="0" smtClean="0">
                <a:solidFill>
                  <a:srgbClr val="FFFFFF"/>
                </a:solidFill>
                <a:cs typeface="CiscoSans Thin"/>
              </a:rPr>
              <a:t>© 2014  Cisco and/or its affiliates. All rights reserved.</a:t>
            </a:r>
            <a:endParaRPr lang="en-US" sz="800" dirty="0">
              <a:solidFill>
                <a:srgbClr val="FFFFFF"/>
              </a:solidFill>
              <a:cs typeface="CiscoSans Thin"/>
            </a:endParaRPr>
          </a:p>
        </p:txBody>
      </p:sp>
      <p:cxnSp>
        <p:nvCxnSpPr>
          <p:cNvPr id="7" name="Straight Connector 6"/>
          <p:cNvCxnSpPr/>
          <p:nvPr userDrawn="1"/>
        </p:nvCxnSpPr>
        <p:spPr>
          <a:xfrm>
            <a:off x="0" y="6772651"/>
            <a:ext cx="12188825" cy="0"/>
          </a:xfrm>
          <a:prstGeom prst="line">
            <a:avLst/>
          </a:prstGeom>
          <a:ln w="177800">
            <a:gradFill>
              <a:gsLst>
                <a:gs pos="0">
                  <a:schemeClr val="tx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2234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5012" y="55192"/>
            <a:ext cx="11214596" cy="102057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21867" tIns="60933" rIns="243737" bIns="60933" numCol="1" anchor="b" anchorCtr="0" compatLnSpc="1">
            <a:prstTxWarp prst="textNoShape">
              <a:avLst/>
            </a:prstTxWarp>
          </a:bodyPr>
          <a:lstStyle>
            <a:lvl1pPr>
              <a:defRPr lang="en-US" dirty="0">
                <a:solidFill>
                  <a:srgbClr val="FFFFFF"/>
                </a:solidFill>
              </a:defRPr>
            </a:lvl1pPr>
          </a:lstStyle>
          <a:p>
            <a:pPr lvl="0"/>
            <a:r>
              <a:rPr lang="en-US" dirty="0" smtClean="0"/>
              <a:t>Click to edit Master title style</a:t>
            </a:r>
            <a:endParaRPr lang="en-US" dirty="0"/>
          </a:p>
        </p:txBody>
      </p:sp>
      <p:sp>
        <p:nvSpPr>
          <p:cNvPr id="3" name="Content Placeholder 2"/>
          <p:cNvSpPr>
            <a:spLocks noGrp="1"/>
          </p:cNvSpPr>
          <p:nvPr>
            <p:ph idx="1"/>
          </p:nvPr>
        </p:nvSpPr>
        <p:spPr>
          <a:xfrm>
            <a:off x="445012" y="1446758"/>
            <a:ext cx="11202066" cy="4954044"/>
          </a:xfrm>
        </p:spPr>
        <p:txBody>
          <a:bodyPr lIns="121867" tIns="60933" rIns="121867" bIns="60933"/>
          <a:lstStyle>
            <a:lvl1pPr>
              <a:spcBef>
                <a:spcPts val="800"/>
              </a:spcBef>
              <a:buClr>
                <a:srgbClr val="168ACB"/>
              </a:buClr>
              <a:defRPr>
                <a:solidFill>
                  <a:srgbClr val="000000"/>
                </a:solidFill>
              </a:defRPr>
            </a:lvl1pPr>
            <a:lvl2pPr>
              <a:spcBef>
                <a:spcPts val="533"/>
              </a:spcBef>
              <a:defRPr>
                <a:solidFill>
                  <a:srgbClr val="000000"/>
                </a:solidFill>
              </a:defRPr>
            </a:lvl2pPr>
            <a:lvl3pPr>
              <a:lnSpc>
                <a:spcPct val="90000"/>
              </a:lnSpc>
              <a:spcBef>
                <a:spcPts val="267"/>
              </a:spcBef>
              <a:defRPr>
                <a:solidFill>
                  <a:srgbClr val="000000"/>
                </a:solidFill>
              </a:defRPr>
            </a:lvl3pPr>
            <a:lvl4pPr>
              <a:lnSpc>
                <a:spcPct val="90000"/>
              </a:lnSpc>
              <a:spcBef>
                <a:spcPts val="267"/>
              </a:spcBef>
              <a:defRPr>
                <a:solidFill>
                  <a:srgbClr val="000000"/>
                </a:solidFill>
              </a:defRPr>
            </a:lvl4pPr>
            <a:lvl5pPr>
              <a:spcBef>
                <a:spcPts val="900"/>
              </a:spcBef>
              <a:defRPr>
                <a:solidFill>
                  <a:schemeClr val="tx1">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Slide Number Placeholder 6"/>
          <p:cNvSpPr>
            <a:spLocks noGrp="1"/>
          </p:cNvSpPr>
          <p:nvPr>
            <p:ph type="sldNum" sz="quarter" idx="4"/>
          </p:nvPr>
        </p:nvSpPr>
        <p:spPr>
          <a:xfrm>
            <a:off x="11708280" y="6605684"/>
            <a:ext cx="489010" cy="252317"/>
          </a:xfrm>
          <a:prstGeom prst="rect">
            <a:avLst/>
          </a:prstGeom>
        </p:spPr>
        <p:txBody>
          <a:bodyPr vert="horz" lIns="121867" tIns="60933" rIns="121867" bIns="60933" rtlCol="0" anchor="ctr"/>
          <a:lstStyle>
            <a:lvl1pPr algn="r">
              <a:defRPr sz="900">
                <a:solidFill>
                  <a:schemeClr val="tx2"/>
                </a:solidFill>
              </a:defRPr>
            </a:lvl1pPr>
          </a:lstStyle>
          <a:p>
            <a:pPr defTabSz="685512">
              <a:defRPr/>
            </a:pPr>
            <a:fld id="{2F5CCB13-0A32-4557-88E9-079F0C330695}" type="slidenum">
              <a:rPr lang="en-US" kern="0" smtClean="0">
                <a:solidFill>
                  <a:srgbClr val="595959"/>
                </a:solidFill>
                <a:latin typeface="Arial"/>
                <a:ea typeface="Apple LiGothic Medium"/>
                <a:cs typeface="Apple LiGothic Medium"/>
              </a:rPr>
              <a:pPr defTabSz="685512">
                <a:defRPr/>
              </a:pPr>
              <a:t>‹#›</a:t>
            </a:fld>
            <a:endParaRPr lang="en-US" kern="0" dirty="0">
              <a:solidFill>
                <a:srgbClr val="595959"/>
              </a:solidFill>
              <a:latin typeface="Arial"/>
              <a:ea typeface="Apple LiGothic Medium"/>
              <a:cs typeface="Apple LiGothic Medium"/>
            </a:endParaRPr>
          </a:p>
        </p:txBody>
      </p:sp>
    </p:spTree>
    <p:extLst>
      <p:ext uri="{BB962C8B-B14F-4D97-AF65-F5344CB8AC3E}">
        <p14:creationId xmlns:p14="http://schemas.microsoft.com/office/powerpoint/2010/main" val="9986288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21867" tIns="60933" rIns="121867" bIns="60933" numCol="1" anchor="b" anchorCtr="0" compatLnSpc="1">
            <a:prstTxWarp prst="textNoShape">
              <a:avLst/>
            </a:prstTxWarp>
          </a:bodyPr>
          <a:lstStyle>
            <a:lvl1pPr>
              <a:defRPr lang="en-US" dirty="0">
                <a:solidFill>
                  <a:srgbClr val="FFFFFF"/>
                </a:solidFill>
              </a:defRPr>
            </a:lvl1pPr>
          </a:lstStyle>
          <a:p>
            <a:pPr lvl="0"/>
            <a:r>
              <a:rPr lang="en-US" dirty="0" smtClean="0"/>
              <a:t>Click to edit Master title style</a:t>
            </a:r>
            <a:endParaRPr lang="en-US" dirty="0"/>
          </a:p>
        </p:txBody>
      </p:sp>
      <p:sp>
        <p:nvSpPr>
          <p:cNvPr id="5" name="Slide Number Placeholder 6"/>
          <p:cNvSpPr>
            <a:spLocks noGrp="1"/>
          </p:cNvSpPr>
          <p:nvPr>
            <p:ph type="sldNum" sz="quarter" idx="4"/>
          </p:nvPr>
        </p:nvSpPr>
        <p:spPr>
          <a:xfrm>
            <a:off x="11708280" y="6605684"/>
            <a:ext cx="489010" cy="252317"/>
          </a:xfrm>
          <a:prstGeom prst="rect">
            <a:avLst/>
          </a:prstGeom>
        </p:spPr>
        <p:txBody>
          <a:bodyPr vert="horz" lIns="121867" tIns="60933" rIns="121867" bIns="60933" rtlCol="0" anchor="ctr"/>
          <a:lstStyle>
            <a:lvl1pPr algn="r">
              <a:defRPr sz="900">
                <a:solidFill>
                  <a:schemeClr val="tx2"/>
                </a:solidFill>
              </a:defRPr>
            </a:lvl1pPr>
          </a:lstStyle>
          <a:p>
            <a:pPr defTabSz="685512">
              <a:defRPr/>
            </a:pPr>
            <a:fld id="{2F5CCB13-0A32-4557-88E9-079F0C330695}" type="slidenum">
              <a:rPr lang="en-US" kern="0" smtClean="0">
                <a:solidFill>
                  <a:srgbClr val="595959"/>
                </a:solidFill>
                <a:latin typeface="Arial"/>
                <a:ea typeface="Apple LiGothic Medium"/>
                <a:cs typeface="Apple LiGothic Medium"/>
              </a:rPr>
              <a:pPr defTabSz="685512">
                <a:defRPr/>
              </a:pPr>
              <a:t>‹#›</a:t>
            </a:fld>
            <a:endParaRPr lang="en-US" kern="0" dirty="0">
              <a:solidFill>
                <a:srgbClr val="595959"/>
              </a:solidFill>
              <a:latin typeface="Arial"/>
              <a:ea typeface="Apple LiGothic Medium"/>
              <a:cs typeface="Apple LiGothic Medium"/>
            </a:endParaRPr>
          </a:p>
        </p:txBody>
      </p:sp>
    </p:spTree>
    <p:extLst>
      <p:ext uri="{BB962C8B-B14F-4D97-AF65-F5344CB8AC3E}">
        <p14:creationId xmlns:p14="http://schemas.microsoft.com/office/powerpoint/2010/main" val="32677494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Subtitle and Bullet">
    <p:spTree>
      <p:nvGrpSpPr>
        <p:cNvPr id="1" name=""/>
        <p:cNvGrpSpPr/>
        <p:nvPr/>
      </p:nvGrpSpPr>
      <p:grpSpPr>
        <a:xfrm>
          <a:off x="0" y="0"/>
          <a:ext cx="0" cy="0"/>
          <a:chOff x="0" y="0"/>
          <a:chExt cx="0" cy="0"/>
        </a:xfrm>
      </p:grpSpPr>
      <p:pic>
        <p:nvPicPr>
          <p:cNvPr id="5" name="Picture 2" descr="C:\Users\Kirk Mossing\Desktop\CURRENT JOBS\Cisco Live\Template\star full.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3"/>
            <a:ext cx="12197289" cy="157268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45012" y="55192"/>
            <a:ext cx="11214596" cy="102057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21867" tIns="60933" rIns="121867" bIns="60933" numCol="1" anchor="b" anchorCtr="0" compatLnSpc="1">
            <a:prstTxWarp prst="textNoShape">
              <a:avLst/>
            </a:prstTxWarp>
          </a:bodyPr>
          <a:lstStyle>
            <a:lvl1pPr>
              <a:defRPr lang="en-US" dirty="0">
                <a:solidFill>
                  <a:srgbClr val="FFFFFF"/>
                </a:solidFill>
              </a:defRPr>
            </a:lvl1pPr>
          </a:lstStyle>
          <a:p>
            <a:pPr lvl="0"/>
            <a:r>
              <a:rPr lang="en-US" dirty="0" smtClean="0"/>
              <a:t>Click to edit Master title style</a:t>
            </a:r>
            <a:endParaRPr lang="en-US" dirty="0"/>
          </a:p>
        </p:txBody>
      </p:sp>
      <p:sp>
        <p:nvSpPr>
          <p:cNvPr id="3" name="Content Placeholder 2"/>
          <p:cNvSpPr>
            <a:spLocks noGrp="1"/>
          </p:cNvSpPr>
          <p:nvPr>
            <p:ph idx="1"/>
          </p:nvPr>
        </p:nvSpPr>
        <p:spPr>
          <a:xfrm>
            <a:off x="445012" y="1767426"/>
            <a:ext cx="11214596" cy="4606041"/>
          </a:xfrm>
        </p:spPr>
        <p:txBody>
          <a:bodyPr lIns="121867" tIns="60933" rIns="121867" bIns="60933"/>
          <a:lstStyle>
            <a:lvl1pPr>
              <a:spcBef>
                <a:spcPts val="1600"/>
              </a:spcBef>
              <a:buClr>
                <a:srgbClr val="168ACB"/>
              </a:buCl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Text Placeholder 5"/>
          <p:cNvSpPr>
            <a:spLocks noGrp="1"/>
          </p:cNvSpPr>
          <p:nvPr>
            <p:ph type="body" sz="quarter" idx="10"/>
          </p:nvPr>
        </p:nvSpPr>
        <p:spPr>
          <a:xfrm>
            <a:off x="439842" y="1043177"/>
            <a:ext cx="11201530" cy="41833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21867" tIns="60933" rIns="121867" bIns="60933"/>
          <a:lstStyle>
            <a:lvl1pPr marL="2381" indent="0">
              <a:buFontTx/>
              <a:buNone/>
              <a:defRPr lang="en-US" sz="2400" kern="1200" smtClean="0">
                <a:solidFill>
                  <a:schemeClr val="bg1"/>
                </a:solidFill>
                <a:latin typeface="Arial" pitchFamily="34" charset="0"/>
                <a:ea typeface="Apple LiGothic Medium" pitchFamily="2" charset="-120"/>
                <a:cs typeface="Arial" pitchFamily="34" charset="0"/>
              </a:defRPr>
            </a:lvl1pPr>
            <a:lvl2pPr marL="84496" indent="0">
              <a:buFontTx/>
              <a:buNone/>
              <a:defRPr lang="en-US" sz="2400" kern="1200" smtClean="0">
                <a:solidFill>
                  <a:srgbClr val="FFFFFF"/>
                </a:solidFill>
                <a:latin typeface="Arial" pitchFamily="34" charset="0"/>
                <a:ea typeface="Apple LiGothic Medium" pitchFamily="2" charset="-120"/>
              </a:defRPr>
            </a:lvl2pPr>
            <a:lvl3pPr marL="472476" indent="0">
              <a:buFontTx/>
              <a:buNone/>
              <a:defRPr lang="en-US" sz="2400" kern="1200" smtClean="0">
                <a:solidFill>
                  <a:srgbClr val="FFFFFF"/>
                </a:solidFill>
                <a:latin typeface="Arial" pitchFamily="34" charset="0"/>
                <a:ea typeface="Apple LiGothic Medium" pitchFamily="2" charset="-120"/>
              </a:defRPr>
            </a:lvl3pPr>
            <a:lvl4pPr marL="815231" indent="0">
              <a:buFontTx/>
              <a:buNone/>
              <a:defRPr lang="en-US" sz="2400" kern="1200" smtClean="0">
                <a:solidFill>
                  <a:srgbClr val="FFFFFF"/>
                </a:solidFill>
                <a:latin typeface="Arial" pitchFamily="34" charset="0"/>
                <a:ea typeface="Apple LiGothic Medium" pitchFamily="2" charset="-120"/>
              </a:defRPr>
            </a:lvl4pPr>
            <a:lvl5pPr marL="1281758" indent="0">
              <a:buFontTx/>
              <a:buNone/>
              <a:defRPr lang="en-US" sz="2400" kern="1200">
                <a:solidFill>
                  <a:srgbClr val="FFFFFF"/>
                </a:solidFill>
                <a:latin typeface="Arial" pitchFamily="34" charset="0"/>
                <a:ea typeface="Apple LiGothic Medium" pitchFamily="2" charset="-120"/>
              </a:defRPr>
            </a:lvl5pPr>
          </a:lstStyle>
          <a:p>
            <a:pPr lvl="0">
              <a:spcBef>
                <a:spcPct val="0"/>
              </a:spcBef>
            </a:pPr>
            <a:r>
              <a:rPr lang="en-US" dirty="0" smtClean="0"/>
              <a:t>Click to edit Master text styles</a:t>
            </a:r>
            <a:endParaRPr lang="en-US" dirty="0"/>
          </a:p>
        </p:txBody>
      </p:sp>
      <p:sp>
        <p:nvSpPr>
          <p:cNvPr id="7" name="Slide Number Placeholder 6"/>
          <p:cNvSpPr>
            <a:spLocks noGrp="1"/>
          </p:cNvSpPr>
          <p:nvPr>
            <p:ph type="sldNum" sz="quarter" idx="4"/>
          </p:nvPr>
        </p:nvSpPr>
        <p:spPr>
          <a:xfrm>
            <a:off x="11708280" y="6605684"/>
            <a:ext cx="489010" cy="252317"/>
          </a:xfrm>
          <a:prstGeom prst="rect">
            <a:avLst/>
          </a:prstGeom>
        </p:spPr>
        <p:txBody>
          <a:bodyPr vert="horz" lIns="121867" tIns="60933" rIns="121867" bIns="60933" rtlCol="0" anchor="ctr"/>
          <a:lstStyle>
            <a:lvl1pPr algn="r">
              <a:defRPr sz="900">
                <a:solidFill>
                  <a:schemeClr val="tx2"/>
                </a:solidFill>
              </a:defRPr>
            </a:lvl1pPr>
          </a:lstStyle>
          <a:p>
            <a:pPr defTabSz="685512">
              <a:defRPr/>
            </a:pPr>
            <a:fld id="{2F5CCB13-0A32-4557-88E9-079F0C330695}" type="slidenum">
              <a:rPr lang="en-US" kern="0" smtClean="0">
                <a:solidFill>
                  <a:srgbClr val="595959"/>
                </a:solidFill>
                <a:latin typeface="Arial"/>
                <a:ea typeface="Apple LiGothic Medium"/>
                <a:cs typeface="Apple LiGothic Medium"/>
              </a:rPr>
              <a:pPr defTabSz="685512">
                <a:defRPr/>
              </a:pPr>
              <a:t>‹#›</a:t>
            </a:fld>
            <a:endParaRPr lang="en-US" kern="0" dirty="0">
              <a:solidFill>
                <a:srgbClr val="595959"/>
              </a:solidFill>
              <a:latin typeface="Arial"/>
              <a:ea typeface="Apple LiGothic Medium"/>
              <a:cs typeface="Apple LiGothic Medium"/>
            </a:endParaRPr>
          </a:p>
        </p:txBody>
      </p:sp>
    </p:spTree>
    <p:extLst>
      <p:ext uri="{BB962C8B-B14F-4D97-AF65-F5344CB8AC3E}">
        <p14:creationId xmlns:p14="http://schemas.microsoft.com/office/powerpoint/2010/main" val="17149812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pic>
        <p:nvPicPr>
          <p:cNvPr id="5" name="Picture 2" descr="C:\Users\Kirk Mossing\Desktop\CURRENT JOBS\Cisco Live\Template\star full.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3"/>
            <a:ext cx="12197289" cy="157268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21867" tIns="60933" rIns="121867" bIns="60933" numCol="1" anchor="b" anchorCtr="0" compatLnSpc="1">
            <a:prstTxWarp prst="textNoShape">
              <a:avLst/>
            </a:prstTxWarp>
          </a:bodyPr>
          <a:lstStyle>
            <a:lvl1pPr>
              <a:defRPr lang="en-US" dirty="0">
                <a:solidFill>
                  <a:srgbClr val="FFFFFF"/>
                </a:solidFill>
              </a:defRPr>
            </a:lvl1pPr>
          </a:lstStyle>
          <a:p>
            <a:pPr lvl="0"/>
            <a:r>
              <a:rPr lang="en-US" dirty="0" smtClean="0"/>
              <a:t>Click to edit Master title style</a:t>
            </a:r>
            <a:endParaRPr lang="en-US" dirty="0"/>
          </a:p>
        </p:txBody>
      </p:sp>
      <p:sp>
        <p:nvSpPr>
          <p:cNvPr id="6" name="Text Placeholder 5"/>
          <p:cNvSpPr>
            <a:spLocks noGrp="1"/>
          </p:cNvSpPr>
          <p:nvPr>
            <p:ph type="body" sz="quarter" idx="10"/>
          </p:nvPr>
        </p:nvSpPr>
        <p:spPr>
          <a:xfrm>
            <a:off x="438798" y="1043177"/>
            <a:ext cx="11201530" cy="41833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21867" tIns="60933" rIns="121867" bIns="60933"/>
          <a:lstStyle>
            <a:lvl1pPr marL="2381" indent="0">
              <a:buFontTx/>
              <a:buNone/>
              <a:defRPr lang="en-US" sz="2400" kern="1200" smtClean="0">
                <a:solidFill>
                  <a:schemeClr val="bg1"/>
                </a:solidFill>
                <a:latin typeface="Arial" pitchFamily="34" charset="0"/>
                <a:ea typeface="Apple LiGothic Medium" pitchFamily="2" charset="-120"/>
                <a:cs typeface="Arial" pitchFamily="34" charset="0"/>
              </a:defRPr>
            </a:lvl1pPr>
            <a:lvl2pPr marL="84496" indent="0">
              <a:buFontTx/>
              <a:buNone/>
              <a:defRPr lang="en-US" sz="2400" kern="1200" smtClean="0">
                <a:solidFill>
                  <a:srgbClr val="FFFFFF"/>
                </a:solidFill>
                <a:latin typeface="Arial" pitchFamily="34" charset="0"/>
                <a:ea typeface="Apple LiGothic Medium" pitchFamily="2" charset="-120"/>
              </a:defRPr>
            </a:lvl2pPr>
            <a:lvl3pPr marL="472476" indent="0">
              <a:buFontTx/>
              <a:buNone/>
              <a:defRPr lang="en-US" sz="2400" kern="1200" smtClean="0">
                <a:solidFill>
                  <a:srgbClr val="FFFFFF"/>
                </a:solidFill>
                <a:latin typeface="Arial" pitchFamily="34" charset="0"/>
                <a:ea typeface="Apple LiGothic Medium" pitchFamily="2" charset="-120"/>
              </a:defRPr>
            </a:lvl3pPr>
            <a:lvl4pPr marL="815231" indent="0">
              <a:buFontTx/>
              <a:buNone/>
              <a:defRPr lang="en-US" sz="2400" kern="1200" smtClean="0">
                <a:solidFill>
                  <a:srgbClr val="FFFFFF"/>
                </a:solidFill>
                <a:latin typeface="Arial" pitchFamily="34" charset="0"/>
                <a:ea typeface="Apple LiGothic Medium" pitchFamily="2" charset="-120"/>
              </a:defRPr>
            </a:lvl4pPr>
            <a:lvl5pPr marL="1281758" indent="0">
              <a:buFontTx/>
              <a:buNone/>
              <a:defRPr lang="en-US" sz="2400" kern="1200">
                <a:solidFill>
                  <a:srgbClr val="FFFFFF"/>
                </a:solidFill>
                <a:latin typeface="Arial" pitchFamily="34" charset="0"/>
                <a:ea typeface="Apple LiGothic Medium" pitchFamily="2" charset="-120"/>
              </a:defRPr>
            </a:lvl5pPr>
          </a:lstStyle>
          <a:p>
            <a:pPr lvl="0">
              <a:spcBef>
                <a:spcPct val="0"/>
              </a:spcBef>
            </a:pPr>
            <a:r>
              <a:rPr lang="en-US" dirty="0" smtClean="0"/>
              <a:t>Click to edit Master text styles</a:t>
            </a:r>
            <a:endParaRPr lang="en-US" dirty="0"/>
          </a:p>
        </p:txBody>
      </p:sp>
      <p:sp>
        <p:nvSpPr>
          <p:cNvPr id="8" name="Slide Number Placeholder 6"/>
          <p:cNvSpPr>
            <a:spLocks noGrp="1"/>
          </p:cNvSpPr>
          <p:nvPr>
            <p:ph type="sldNum" sz="quarter" idx="4"/>
          </p:nvPr>
        </p:nvSpPr>
        <p:spPr>
          <a:xfrm>
            <a:off x="11708280" y="6605684"/>
            <a:ext cx="489010" cy="252317"/>
          </a:xfrm>
          <a:prstGeom prst="rect">
            <a:avLst/>
          </a:prstGeom>
        </p:spPr>
        <p:txBody>
          <a:bodyPr vert="horz" lIns="121867" tIns="60933" rIns="121867" bIns="60933" rtlCol="0" anchor="ctr"/>
          <a:lstStyle>
            <a:lvl1pPr algn="r">
              <a:defRPr sz="900">
                <a:solidFill>
                  <a:schemeClr val="tx2"/>
                </a:solidFill>
              </a:defRPr>
            </a:lvl1pPr>
          </a:lstStyle>
          <a:p>
            <a:pPr defTabSz="685512">
              <a:defRPr/>
            </a:pPr>
            <a:fld id="{2F5CCB13-0A32-4557-88E9-079F0C330695}" type="slidenum">
              <a:rPr lang="en-US" kern="0" smtClean="0">
                <a:solidFill>
                  <a:srgbClr val="595959"/>
                </a:solidFill>
                <a:latin typeface="Arial"/>
                <a:ea typeface="Apple LiGothic Medium"/>
                <a:cs typeface="Apple LiGothic Medium"/>
              </a:rPr>
              <a:pPr defTabSz="685512">
                <a:defRPr/>
              </a:pPr>
              <a:t>‹#›</a:t>
            </a:fld>
            <a:endParaRPr lang="en-US" kern="0" dirty="0">
              <a:solidFill>
                <a:srgbClr val="595959"/>
              </a:solidFill>
              <a:latin typeface="Arial"/>
              <a:ea typeface="Apple LiGothic Medium"/>
              <a:cs typeface="Apple LiGothic Medium"/>
            </a:endParaRPr>
          </a:p>
        </p:txBody>
      </p:sp>
    </p:spTree>
    <p:extLst>
      <p:ext uri="{BB962C8B-B14F-4D97-AF65-F5344CB8AC3E}">
        <p14:creationId xmlns:p14="http://schemas.microsoft.com/office/powerpoint/2010/main" val="18453324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Subtitle 4 Heavy Graphics">
    <p:spTree>
      <p:nvGrpSpPr>
        <p:cNvPr id="1" name=""/>
        <p:cNvGrpSpPr/>
        <p:nvPr/>
      </p:nvGrpSpPr>
      <p:grpSpPr>
        <a:xfrm>
          <a:off x="0" y="0"/>
          <a:ext cx="0" cy="0"/>
          <a:chOff x="0" y="0"/>
          <a:chExt cx="0" cy="0"/>
        </a:xfrm>
      </p:grpSpPr>
      <p:sp>
        <p:nvSpPr>
          <p:cNvPr id="3" name="Rectangle 2"/>
          <p:cNvSpPr/>
          <p:nvPr userDrawn="1"/>
        </p:nvSpPr>
        <p:spPr bwMode="auto">
          <a:xfrm>
            <a:off x="0" y="-61844"/>
            <a:ext cx="12188825" cy="1166744"/>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121867" tIns="60933" rIns="121867" bIns="60933" numCol="1" spcCol="0" rtlCol="0" fromWordArt="0" anchor="ctr" anchorCtr="0" forceAA="0" compatLnSpc="1">
            <a:prstTxWarp prst="textNoShape">
              <a:avLst/>
            </a:prstTxWarp>
            <a:noAutofit/>
          </a:bodyPr>
          <a:lstStyle/>
          <a:p>
            <a:pPr algn="ctr" defTabSz="1218683" fontAlgn="base">
              <a:lnSpc>
                <a:spcPct val="90000"/>
              </a:lnSpc>
              <a:spcBef>
                <a:spcPct val="0"/>
              </a:spcBef>
              <a:spcAft>
                <a:spcPct val="0"/>
              </a:spcAft>
            </a:pPr>
            <a:endParaRPr lang="en-US" sz="2400" dirty="0">
              <a:solidFill>
                <a:srgbClr val="FFFFFF"/>
              </a:solidFill>
              <a:latin typeface="Arial"/>
              <a:ea typeface="Apple LiGothic Medium"/>
              <a:cs typeface="Apple LiGothic Medium"/>
              <a:sym typeface="Arial" pitchFamily="-107" charset="0"/>
            </a:endParaRPr>
          </a:p>
        </p:txBody>
      </p:sp>
      <p:sp>
        <p:nvSpPr>
          <p:cNvPr id="2" name="Title 1"/>
          <p:cNvSpPr>
            <a:spLocks noGrp="1"/>
          </p:cNvSpPr>
          <p:nvPr>
            <p:ph type="title"/>
          </p:nvPr>
        </p:nvSpPr>
        <p:spPr>
          <a:xfrm>
            <a:off x="455169" y="114857"/>
            <a:ext cx="11214596" cy="67820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21867" tIns="60933" rIns="121867" bIns="60933" numCol="1" anchor="b" anchorCtr="0" compatLnSpc="1">
            <a:prstTxWarp prst="textNoShape">
              <a:avLst/>
            </a:prstTxWarp>
          </a:bodyPr>
          <a:lstStyle>
            <a:lvl1pPr>
              <a:defRPr lang="en-US" dirty="0">
                <a:solidFill>
                  <a:schemeClr val="accent1"/>
                </a:solidFill>
              </a:defRPr>
            </a:lvl1pPr>
          </a:lstStyle>
          <a:p>
            <a:pPr lvl="0"/>
            <a:r>
              <a:rPr lang="en-US" dirty="0" smtClean="0"/>
              <a:t>Click to edit Master title style</a:t>
            </a:r>
            <a:endParaRPr lang="en-US" dirty="0"/>
          </a:p>
        </p:txBody>
      </p:sp>
      <p:sp>
        <p:nvSpPr>
          <p:cNvPr id="6" name="Text Placeholder 5"/>
          <p:cNvSpPr>
            <a:spLocks noGrp="1"/>
          </p:cNvSpPr>
          <p:nvPr>
            <p:ph type="body" sz="quarter" idx="10"/>
          </p:nvPr>
        </p:nvSpPr>
        <p:spPr>
          <a:xfrm>
            <a:off x="465330" y="760469"/>
            <a:ext cx="11204344" cy="41833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21867" tIns="60933" rIns="121867" bIns="60933"/>
          <a:lstStyle>
            <a:lvl1pPr marL="2381" indent="0">
              <a:buFontTx/>
              <a:buNone/>
              <a:defRPr lang="en-US" sz="2400" kern="1200" smtClean="0">
                <a:solidFill>
                  <a:schemeClr val="tx1"/>
                </a:solidFill>
                <a:latin typeface="Arial" pitchFamily="34" charset="0"/>
                <a:ea typeface="Apple LiGothic Medium" pitchFamily="2" charset="-120"/>
                <a:cs typeface="Arial" pitchFamily="34" charset="0"/>
              </a:defRPr>
            </a:lvl1pPr>
            <a:lvl2pPr marL="84496" indent="0">
              <a:buFontTx/>
              <a:buNone/>
              <a:defRPr lang="en-US" sz="2400" kern="1200" smtClean="0">
                <a:solidFill>
                  <a:srgbClr val="FFFFFF"/>
                </a:solidFill>
                <a:latin typeface="Arial" pitchFamily="34" charset="0"/>
                <a:ea typeface="Apple LiGothic Medium" pitchFamily="2" charset="-120"/>
              </a:defRPr>
            </a:lvl2pPr>
            <a:lvl3pPr marL="472476" indent="0">
              <a:buFontTx/>
              <a:buNone/>
              <a:defRPr lang="en-US" sz="2400" kern="1200" smtClean="0">
                <a:solidFill>
                  <a:srgbClr val="FFFFFF"/>
                </a:solidFill>
                <a:latin typeface="Arial" pitchFamily="34" charset="0"/>
                <a:ea typeface="Apple LiGothic Medium" pitchFamily="2" charset="-120"/>
              </a:defRPr>
            </a:lvl3pPr>
            <a:lvl4pPr marL="815231" indent="0">
              <a:buFontTx/>
              <a:buNone/>
              <a:defRPr lang="en-US" sz="2400" kern="1200" smtClean="0">
                <a:solidFill>
                  <a:srgbClr val="FFFFFF"/>
                </a:solidFill>
                <a:latin typeface="Arial" pitchFamily="34" charset="0"/>
                <a:ea typeface="Apple LiGothic Medium" pitchFamily="2" charset="-120"/>
              </a:defRPr>
            </a:lvl4pPr>
            <a:lvl5pPr marL="1281758" indent="0">
              <a:buFontTx/>
              <a:buNone/>
              <a:defRPr lang="en-US" sz="2400" kern="1200">
                <a:solidFill>
                  <a:srgbClr val="FFFFFF"/>
                </a:solidFill>
                <a:latin typeface="Arial" pitchFamily="34" charset="0"/>
                <a:ea typeface="Apple LiGothic Medium" pitchFamily="2" charset="-120"/>
              </a:defRPr>
            </a:lvl5pPr>
          </a:lstStyle>
          <a:p>
            <a:pPr lvl="0">
              <a:spcBef>
                <a:spcPct val="0"/>
              </a:spcBef>
            </a:pPr>
            <a:r>
              <a:rPr lang="en-US" dirty="0" smtClean="0"/>
              <a:t>Click to edit Master text styles</a:t>
            </a:r>
            <a:endParaRPr lang="en-US" dirty="0"/>
          </a:p>
        </p:txBody>
      </p:sp>
      <p:sp>
        <p:nvSpPr>
          <p:cNvPr id="8" name="Slide Number Placeholder 6"/>
          <p:cNvSpPr>
            <a:spLocks noGrp="1"/>
          </p:cNvSpPr>
          <p:nvPr>
            <p:ph type="sldNum" sz="quarter" idx="4"/>
          </p:nvPr>
        </p:nvSpPr>
        <p:spPr>
          <a:xfrm>
            <a:off x="11708280" y="6605684"/>
            <a:ext cx="489010" cy="252317"/>
          </a:xfrm>
          <a:prstGeom prst="rect">
            <a:avLst/>
          </a:prstGeom>
        </p:spPr>
        <p:txBody>
          <a:bodyPr vert="horz" lIns="121867" tIns="60933" rIns="121867" bIns="60933" rtlCol="0" anchor="ctr"/>
          <a:lstStyle>
            <a:lvl1pPr algn="r">
              <a:defRPr sz="900">
                <a:solidFill>
                  <a:schemeClr val="tx2"/>
                </a:solidFill>
              </a:defRPr>
            </a:lvl1pPr>
          </a:lstStyle>
          <a:p>
            <a:pPr defTabSz="685512">
              <a:defRPr/>
            </a:pPr>
            <a:fld id="{2F5CCB13-0A32-4557-88E9-079F0C330695}" type="slidenum">
              <a:rPr lang="en-US" kern="0" smtClean="0">
                <a:solidFill>
                  <a:srgbClr val="595959"/>
                </a:solidFill>
                <a:latin typeface="Arial"/>
                <a:ea typeface="Apple LiGothic Medium"/>
                <a:cs typeface="Apple LiGothic Medium"/>
              </a:rPr>
              <a:pPr defTabSz="685512">
                <a:defRPr/>
              </a:pPr>
              <a:t>‹#›</a:t>
            </a:fld>
            <a:endParaRPr lang="en-US" kern="0" dirty="0">
              <a:solidFill>
                <a:srgbClr val="595959"/>
              </a:solidFill>
              <a:latin typeface="Arial"/>
              <a:ea typeface="Apple LiGothic Medium"/>
              <a:cs typeface="Apple LiGothic Medium"/>
            </a:endParaRPr>
          </a:p>
        </p:txBody>
      </p:sp>
    </p:spTree>
    <p:extLst>
      <p:ext uri="{BB962C8B-B14F-4D97-AF65-F5344CB8AC3E}">
        <p14:creationId xmlns:p14="http://schemas.microsoft.com/office/powerpoint/2010/main" val="31854333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4 Heavy Graphics">
    <p:spTree>
      <p:nvGrpSpPr>
        <p:cNvPr id="1" name=""/>
        <p:cNvGrpSpPr/>
        <p:nvPr/>
      </p:nvGrpSpPr>
      <p:grpSpPr>
        <a:xfrm>
          <a:off x="0" y="0"/>
          <a:ext cx="0" cy="0"/>
          <a:chOff x="0" y="0"/>
          <a:chExt cx="0" cy="0"/>
        </a:xfrm>
      </p:grpSpPr>
      <p:sp>
        <p:nvSpPr>
          <p:cNvPr id="3" name="Rectangle 2"/>
          <p:cNvSpPr/>
          <p:nvPr userDrawn="1"/>
        </p:nvSpPr>
        <p:spPr bwMode="auto">
          <a:xfrm>
            <a:off x="1" y="-61844"/>
            <a:ext cx="12188825" cy="1166744"/>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121867" tIns="60933" rIns="121867" bIns="60933" numCol="1" spcCol="0" rtlCol="0" fromWordArt="0" anchor="ctr" anchorCtr="0" forceAA="0" compatLnSpc="1">
            <a:prstTxWarp prst="textNoShape">
              <a:avLst/>
            </a:prstTxWarp>
            <a:noAutofit/>
          </a:bodyPr>
          <a:lstStyle/>
          <a:p>
            <a:pPr algn="ctr" defTabSz="1218683" fontAlgn="base">
              <a:lnSpc>
                <a:spcPct val="90000"/>
              </a:lnSpc>
              <a:spcBef>
                <a:spcPct val="0"/>
              </a:spcBef>
              <a:spcAft>
                <a:spcPct val="0"/>
              </a:spcAft>
            </a:pPr>
            <a:endParaRPr lang="en-US" sz="2400" dirty="0">
              <a:solidFill>
                <a:srgbClr val="FFFFFF"/>
              </a:solidFill>
              <a:latin typeface="Arial"/>
              <a:ea typeface="Apple LiGothic Medium"/>
              <a:cs typeface="Apple LiGothic Medium"/>
              <a:sym typeface="Arial" pitchFamily="-107" charset="0"/>
            </a:endParaRPr>
          </a:p>
        </p:txBody>
      </p:sp>
      <p:sp>
        <p:nvSpPr>
          <p:cNvPr id="2" name="Title 1"/>
          <p:cNvSpPr>
            <a:spLocks noGrp="1"/>
          </p:cNvSpPr>
          <p:nvPr>
            <p:ph type="title"/>
          </p:nvPr>
        </p:nvSpPr>
        <p:spPr>
          <a:xfrm>
            <a:off x="455169" y="114857"/>
            <a:ext cx="11214596" cy="67820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21867" tIns="60933" rIns="243737" bIns="60933" numCol="1" anchor="b" anchorCtr="0" compatLnSpc="1">
            <a:prstTxWarp prst="textNoShape">
              <a:avLst/>
            </a:prstTxWarp>
          </a:bodyPr>
          <a:lstStyle>
            <a:lvl1pPr>
              <a:defRPr lang="en-US" dirty="0">
                <a:solidFill>
                  <a:schemeClr val="accent1"/>
                </a:solidFill>
              </a:defRPr>
            </a:lvl1pPr>
          </a:lstStyle>
          <a:p>
            <a:pPr lvl="0"/>
            <a:r>
              <a:rPr lang="en-US" dirty="0" smtClean="0"/>
              <a:t>Click to edit Master title style</a:t>
            </a:r>
            <a:endParaRPr lang="en-US" dirty="0"/>
          </a:p>
        </p:txBody>
      </p:sp>
      <p:sp>
        <p:nvSpPr>
          <p:cNvPr id="5" name="Slide Number Placeholder 6"/>
          <p:cNvSpPr>
            <a:spLocks noGrp="1"/>
          </p:cNvSpPr>
          <p:nvPr>
            <p:ph type="sldNum" sz="quarter" idx="4"/>
          </p:nvPr>
        </p:nvSpPr>
        <p:spPr>
          <a:xfrm>
            <a:off x="11708280" y="6605684"/>
            <a:ext cx="489010" cy="252317"/>
          </a:xfrm>
          <a:prstGeom prst="rect">
            <a:avLst/>
          </a:prstGeom>
        </p:spPr>
        <p:txBody>
          <a:bodyPr vert="horz" lIns="121867" tIns="60933" rIns="121867" bIns="60933" rtlCol="0" anchor="ctr"/>
          <a:lstStyle>
            <a:lvl1pPr algn="r">
              <a:defRPr sz="900">
                <a:solidFill>
                  <a:schemeClr val="tx2"/>
                </a:solidFill>
              </a:defRPr>
            </a:lvl1pPr>
          </a:lstStyle>
          <a:p>
            <a:pPr defTabSz="685512">
              <a:defRPr/>
            </a:pPr>
            <a:fld id="{2F5CCB13-0A32-4557-88E9-079F0C330695}" type="slidenum">
              <a:rPr lang="en-US" kern="0" smtClean="0">
                <a:solidFill>
                  <a:srgbClr val="595959"/>
                </a:solidFill>
                <a:latin typeface="Arial"/>
                <a:ea typeface="Apple LiGothic Medium"/>
                <a:cs typeface="Apple LiGothic Medium"/>
              </a:rPr>
              <a:pPr defTabSz="685512">
                <a:defRPr/>
              </a:pPr>
              <a:t>‹#›</a:t>
            </a:fld>
            <a:endParaRPr lang="en-US" kern="0" dirty="0">
              <a:solidFill>
                <a:srgbClr val="595959"/>
              </a:solidFill>
              <a:latin typeface="Arial"/>
              <a:ea typeface="Apple LiGothic Medium"/>
              <a:cs typeface="Apple LiGothic Medium"/>
            </a:endParaRPr>
          </a:p>
        </p:txBody>
      </p:sp>
    </p:spTree>
    <p:extLst>
      <p:ext uri="{BB962C8B-B14F-4D97-AF65-F5344CB8AC3E}">
        <p14:creationId xmlns:p14="http://schemas.microsoft.com/office/powerpoint/2010/main" val="34725638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2 Column Content">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21867" tIns="60933" rIns="121867" bIns="60933" numCol="1" anchor="b" anchorCtr="0" compatLnSpc="1">
            <a:prstTxWarp prst="textNoShape">
              <a:avLst/>
            </a:prstTxWarp>
          </a:bodyPr>
          <a:lstStyle>
            <a:lvl1pPr>
              <a:defRPr lang="en-US" dirty="0">
                <a:solidFill>
                  <a:srgbClr val="FFFFFF"/>
                </a:solidFill>
              </a:defRPr>
            </a:lvl1pPr>
          </a:lstStyle>
          <a:p>
            <a:pPr lvl="0"/>
            <a:r>
              <a:rPr lang="en-US" dirty="0" smtClean="0"/>
              <a:t>Click to edit Master title style</a:t>
            </a:r>
            <a:endParaRPr lang="en-US" dirty="0"/>
          </a:p>
        </p:txBody>
      </p:sp>
      <p:sp>
        <p:nvSpPr>
          <p:cNvPr id="3" name="Content Placeholder 2"/>
          <p:cNvSpPr>
            <a:spLocks noGrp="1"/>
          </p:cNvSpPr>
          <p:nvPr>
            <p:ph idx="1"/>
          </p:nvPr>
        </p:nvSpPr>
        <p:spPr>
          <a:xfrm>
            <a:off x="538803" y="1446758"/>
            <a:ext cx="5237642" cy="4954044"/>
          </a:xfrm>
        </p:spPr>
        <p:txBody>
          <a:bodyPr rIns="121867"/>
          <a:lstStyle>
            <a:lvl1pPr>
              <a:spcBef>
                <a:spcPts val="1600"/>
              </a:spcBef>
              <a:buClr>
                <a:srgbClr val="168ACB"/>
              </a:buClr>
              <a:defRPr sz="2400">
                <a:solidFill>
                  <a:srgbClr val="000000"/>
                </a:solidFill>
              </a:defRPr>
            </a:lvl1pPr>
            <a:lvl2pPr>
              <a:spcBef>
                <a:spcPts val="533"/>
              </a:spcBef>
              <a:defRPr sz="2100">
                <a:solidFill>
                  <a:srgbClr val="000000"/>
                </a:solidFill>
              </a:defRPr>
            </a:lvl2pPr>
            <a:lvl3pPr>
              <a:spcBef>
                <a:spcPts val="267"/>
              </a:spcBef>
              <a:defRPr sz="1900">
                <a:solidFill>
                  <a:srgbClr val="000000"/>
                </a:solidFill>
              </a:defRPr>
            </a:lvl3pPr>
            <a:lvl4pPr>
              <a:spcBef>
                <a:spcPts val="267"/>
              </a:spcBef>
              <a:defRPr sz="1600">
                <a:solidFill>
                  <a:srgbClr val="000000"/>
                </a:solidFill>
              </a:defRPr>
            </a:lvl4pPr>
            <a:lvl5pPr>
              <a:spcBef>
                <a:spcPts val="900"/>
              </a:spcBef>
              <a:defRPr>
                <a:solidFill>
                  <a:schemeClr val="tx1">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Content Placeholder 6"/>
          <p:cNvSpPr>
            <a:spLocks noGrp="1"/>
          </p:cNvSpPr>
          <p:nvPr>
            <p:ph sz="quarter" idx="12"/>
          </p:nvPr>
        </p:nvSpPr>
        <p:spPr>
          <a:xfrm>
            <a:off x="6226899" y="1446759"/>
            <a:ext cx="4910492" cy="5016500"/>
          </a:xfrm>
        </p:spPr>
        <p:txBody>
          <a:bodyPr rIns="121867"/>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Slide Number Placeholder 6"/>
          <p:cNvSpPr>
            <a:spLocks noGrp="1"/>
          </p:cNvSpPr>
          <p:nvPr>
            <p:ph type="sldNum" sz="quarter" idx="4"/>
          </p:nvPr>
        </p:nvSpPr>
        <p:spPr>
          <a:xfrm>
            <a:off x="11708280" y="6605684"/>
            <a:ext cx="489010" cy="252317"/>
          </a:xfrm>
          <a:prstGeom prst="rect">
            <a:avLst/>
          </a:prstGeom>
        </p:spPr>
        <p:txBody>
          <a:bodyPr vert="horz" lIns="121867" tIns="60933" rIns="121867" bIns="60933" rtlCol="0" anchor="ctr"/>
          <a:lstStyle>
            <a:lvl1pPr algn="r">
              <a:defRPr sz="900">
                <a:solidFill>
                  <a:schemeClr val="tx2"/>
                </a:solidFill>
              </a:defRPr>
            </a:lvl1pPr>
          </a:lstStyle>
          <a:p>
            <a:pPr defTabSz="685512">
              <a:defRPr/>
            </a:pPr>
            <a:fld id="{2F5CCB13-0A32-4557-88E9-079F0C330695}" type="slidenum">
              <a:rPr lang="en-US" kern="0" smtClean="0">
                <a:solidFill>
                  <a:srgbClr val="595959"/>
                </a:solidFill>
                <a:latin typeface="Arial"/>
                <a:ea typeface="Apple LiGothic Medium"/>
                <a:cs typeface="Apple LiGothic Medium"/>
              </a:rPr>
              <a:pPr defTabSz="685512">
                <a:defRPr/>
              </a:pPr>
              <a:t>‹#›</a:t>
            </a:fld>
            <a:endParaRPr lang="en-US" kern="0" dirty="0">
              <a:solidFill>
                <a:srgbClr val="595959"/>
              </a:solidFill>
              <a:latin typeface="Arial"/>
              <a:ea typeface="Apple LiGothic Medium"/>
              <a:cs typeface="Apple LiGothic Medium"/>
            </a:endParaRPr>
          </a:p>
        </p:txBody>
      </p:sp>
    </p:spTree>
    <p:extLst>
      <p:ext uri="{BB962C8B-B14F-4D97-AF65-F5344CB8AC3E}">
        <p14:creationId xmlns:p14="http://schemas.microsoft.com/office/powerpoint/2010/main" val="9403335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3 Column Bullets">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21867" tIns="60933" rIns="121867" bIns="60933" numCol="1" anchor="b" anchorCtr="0" compatLnSpc="1">
            <a:prstTxWarp prst="textNoShape">
              <a:avLst/>
            </a:prstTxWarp>
          </a:bodyPr>
          <a:lstStyle>
            <a:lvl1pPr>
              <a:defRPr lang="en-US" dirty="0">
                <a:solidFill>
                  <a:srgbClr val="FFFFFF"/>
                </a:solidFill>
              </a:defRPr>
            </a:lvl1pPr>
          </a:lstStyle>
          <a:p>
            <a:pPr lvl="0"/>
            <a:r>
              <a:rPr lang="en-US" dirty="0" smtClean="0"/>
              <a:t>Click to edit Master title style</a:t>
            </a:r>
            <a:endParaRPr lang="en-US" dirty="0"/>
          </a:p>
        </p:txBody>
      </p:sp>
      <p:sp>
        <p:nvSpPr>
          <p:cNvPr id="3" name="Content Placeholder 2"/>
          <p:cNvSpPr>
            <a:spLocks noGrp="1"/>
          </p:cNvSpPr>
          <p:nvPr>
            <p:ph idx="1"/>
          </p:nvPr>
        </p:nvSpPr>
        <p:spPr>
          <a:xfrm>
            <a:off x="538802" y="1467079"/>
            <a:ext cx="3382820" cy="4954044"/>
          </a:xfrm>
        </p:spPr>
        <p:txBody>
          <a:bodyPr lIns="121867" tIns="60933" rIns="121867" bIns="60933"/>
          <a:lstStyle>
            <a:lvl1pPr>
              <a:spcBef>
                <a:spcPts val="1600"/>
              </a:spcBef>
              <a:buClr>
                <a:srgbClr val="168ACB"/>
              </a:buClr>
              <a:defRPr sz="2100">
                <a:solidFill>
                  <a:srgbClr val="000000"/>
                </a:solidFill>
              </a:defRPr>
            </a:lvl1pPr>
            <a:lvl2pPr>
              <a:spcBef>
                <a:spcPts val="533"/>
              </a:spcBef>
              <a:defRPr sz="1900">
                <a:solidFill>
                  <a:srgbClr val="000000"/>
                </a:solidFill>
              </a:defRPr>
            </a:lvl2pPr>
            <a:lvl3pPr>
              <a:spcBef>
                <a:spcPts val="267"/>
              </a:spcBef>
              <a:defRPr sz="1600">
                <a:solidFill>
                  <a:srgbClr val="000000"/>
                </a:solidFill>
              </a:defRPr>
            </a:lvl3pPr>
            <a:lvl4pPr>
              <a:spcBef>
                <a:spcPts val="267"/>
              </a:spcBef>
              <a:defRPr sz="1300">
                <a:solidFill>
                  <a:srgbClr val="000000"/>
                </a:solidFill>
              </a:defRPr>
            </a:lvl4pPr>
            <a:lvl5pPr>
              <a:spcBef>
                <a:spcPts val="900"/>
              </a:spcBef>
              <a:defRPr>
                <a:solidFill>
                  <a:schemeClr val="tx1">
                    <a:lumMod val="7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Text Placeholder 5"/>
          <p:cNvSpPr>
            <a:spLocks noGrp="1"/>
          </p:cNvSpPr>
          <p:nvPr>
            <p:ph type="body" sz="quarter" idx="10"/>
          </p:nvPr>
        </p:nvSpPr>
        <p:spPr>
          <a:xfrm>
            <a:off x="8029278" y="1467085"/>
            <a:ext cx="3497940" cy="4957233"/>
          </a:xfrm>
        </p:spPr>
        <p:txBody>
          <a:bodyPr lIns="121867" tIns="60933" rIns="121867" bIns="60933"/>
          <a:lstStyle>
            <a:lvl1pPr>
              <a:defRPr sz="2100">
                <a:solidFill>
                  <a:srgbClr val="000000"/>
                </a:solidFill>
              </a:defRPr>
            </a:lvl1pPr>
            <a:lvl2pPr>
              <a:defRPr sz="1900">
                <a:solidFill>
                  <a:srgbClr val="000000"/>
                </a:solidFill>
              </a:defRPr>
            </a:lvl2pPr>
            <a:lvl3pPr>
              <a:defRPr sz="1600">
                <a:solidFill>
                  <a:srgbClr val="000000"/>
                </a:solidFill>
              </a:defRPr>
            </a:lvl3pPr>
            <a:lvl4pPr>
              <a:defRPr sz="1300">
                <a:solidFill>
                  <a:srgbClr val="000000"/>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Text Placeholder 7"/>
          <p:cNvSpPr>
            <a:spLocks noGrp="1"/>
          </p:cNvSpPr>
          <p:nvPr>
            <p:ph type="body" sz="quarter" idx="11"/>
          </p:nvPr>
        </p:nvSpPr>
        <p:spPr>
          <a:xfrm>
            <a:off x="4229838" y="1467079"/>
            <a:ext cx="3472546" cy="4965700"/>
          </a:xfrm>
        </p:spPr>
        <p:txBody>
          <a:bodyPr lIns="121867" tIns="60933" rIns="121867" bIns="60933"/>
          <a:lstStyle>
            <a:lvl1pPr>
              <a:defRPr sz="2100">
                <a:solidFill>
                  <a:srgbClr val="000000"/>
                </a:solidFill>
              </a:defRPr>
            </a:lvl1pPr>
            <a:lvl2pPr>
              <a:defRPr sz="1900">
                <a:solidFill>
                  <a:srgbClr val="000000"/>
                </a:solidFill>
              </a:defRPr>
            </a:lvl2pPr>
            <a:lvl3pPr>
              <a:defRPr sz="1600">
                <a:solidFill>
                  <a:srgbClr val="000000"/>
                </a:solidFill>
              </a:defRPr>
            </a:lvl3pPr>
            <a:lvl4pPr>
              <a:defRPr sz="1300">
                <a:solidFill>
                  <a:srgbClr val="000000"/>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Slide Number Placeholder 6"/>
          <p:cNvSpPr>
            <a:spLocks noGrp="1"/>
          </p:cNvSpPr>
          <p:nvPr>
            <p:ph type="sldNum" sz="quarter" idx="4"/>
          </p:nvPr>
        </p:nvSpPr>
        <p:spPr>
          <a:xfrm>
            <a:off x="11708280" y="6605684"/>
            <a:ext cx="489010" cy="252317"/>
          </a:xfrm>
          <a:prstGeom prst="rect">
            <a:avLst/>
          </a:prstGeom>
        </p:spPr>
        <p:txBody>
          <a:bodyPr vert="horz" lIns="121867" tIns="60933" rIns="121867" bIns="60933" rtlCol="0" anchor="ctr"/>
          <a:lstStyle>
            <a:lvl1pPr algn="r">
              <a:defRPr sz="900">
                <a:solidFill>
                  <a:schemeClr val="tx2"/>
                </a:solidFill>
              </a:defRPr>
            </a:lvl1pPr>
          </a:lstStyle>
          <a:p>
            <a:pPr defTabSz="685512">
              <a:defRPr/>
            </a:pPr>
            <a:fld id="{2F5CCB13-0A32-4557-88E9-079F0C330695}" type="slidenum">
              <a:rPr lang="en-US" kern="0" smtClean="0">
                <a:solidFill>
                  <a:srgbClr val="595959"/>
                </a:solidFill>
                <a:latin typeface="Arial"/>
                <a:ea typeface="Apple LiGothic Medium"/>
                <a:cs typeface="Apple LiGothic Medium"/>
              </a:rPr>
              <a:pPr defTabSz="685512">
                <a:defRPr/>
              </a:pPr>
              <a:t>‹#›</a:t>
            </a:fld>
            <a:endParaRPr lang="en-US" kern="0" dirty="0">
              <a:solidFill>
                <a:srgbClr val="595959"/>
              </a:solidFill>
              <a:latin typeface="Arial"/>
              <a:ea typeface="Apple LiGothic Medium"/>
              <a:cs typeface="Apple LiGothic Medium"/>
            </a:endParaRPr>
          </a:p>
        </p:txBody>
      </p:sp>
    </p:spTree>
    <p:extLst>
      <p:ext uri="{BB962C8B-B14F-4D97-AF65-F5344CB8AC3E}">
        <p14:creationId xmlns:p14="http://schemas.microsoft.com/office/powerpoint/2010/main" val="7991687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Blank with Page Number">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11708280" y="6605684"/>
            <a:ext cx="489010" cy="252317"/>
          </a:xfrm>
          <a:prstGeom prst="rect">
            <a:avLst/>
          </a:prstGeom>
        </p:spPr>
        <p:txBody>
          <a:bodyPr vert="horz" lIns="121867" tIns="60933" rIns="121867" bIns="60933" rtlCol="0" anchor="ctr"/>
          <a:lstStyle>
            <a:lvl1pPr algn="r">
              <a:defRPr sz="900">
                <a:solidFill>
                  <a:schemeClr val="tx2"/>
                </a:solidFill>
              </a:defRPr>
            </a:lvl1pPr>
          </a:lstStyle>
          <a:p>
            <a:pPr defTabSz="685512">
              <a:defRPr/>
            </a:pPr>
            <a:fld id="{2F5CCB13-0A32-4557-88E9-079F0C330695}" type="slidenum">
              <a:rPr lang="en-US" kern="0" smtClean="0">
                <a:solidFill>
                  <a:srgbClr val="595959"/>
                </a:solidFill>
                <a:latin typeface="Arial"/>
                <a:ea typeface="Apple LiGothic Medium"/>
                <a:cs typeface="Apple LiGothic Medium"/>
              </a:rPr>
              <a:pPr defTabSz="685512">
                <a:defRPr/>
              </a:pPr>
              <a:t>‹#›</a:t>
            </a:fld>
            <a:endParaRPr lang="en-US" kern="0" dirty="0">
              <a:solidFill>
                <a:srgbClr val="595959"/>
              </a:solidFill>
              <a:latin typeface="Arial"/>
              <a:ea typeface="Apple LiGothic Medium"/>
              <a:cs typeface="Apple LiGothic Medium"/>
            </a:endParaRPr>
          </a:p>
        </p:txBody>
      </p:sp>
    </p:spTree>
    <p:extLst>
      <p:ext uri="{BB962C8B-B14F-4D97-AF65-F5344CB8AC3E}">
        <p14:creationId xmlns:p14="http://schemas.microsoft.com/office/powerpoint/2010/main" val="13894490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Blank with Logo">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11708280" y="6605684"/>
            <a:ext cx="489010" cy="252317"/>
          </a:xfrm>
          <a:prstGeom prst="rect">
            <a:avLst/>
          </a:prstGeom>
        </p:spPr>
        <p:txBody>
          <a:bodyPr vert="horz" lIns="121867" tIns="60933" rIns="121867" bIns="60933" rtlCol="0" anchor="ctr"/>
          <a:lstStyle>
            <a:lvl1pPr algn="r">
              <a:defRPr sz="900">
                <a:solidFill>
                  <a:schemeClr val="tx2"/>
                </a:solidFill>
              </a:defRPr>
            </a:lvl1pPr>
          </a:lstStyle>
          <a:p>
            <a:pPr defTabSz="685512">
              <a:defRPr/>
            </a:pPr>
            <a:fld id="{2F5CCB13-0A32-4557-88E9-079F0C330695}" type="slidenum">
              <a:rPr lang="en-US" kern="0" smtClean="0">
                <a:solidFill>
                  <a:srgbClr val="595959"/>
                </a:solidFill>
                <a:latin typeface="Arial"/>
                <a:ea typeface="Apple LiGothic Medium"/>
                <a:cs typeface="Apple LiGothic Medium"/>
              </a:rPr>
              <a:pPr defTabSz="685512">
                <a:defRPr/>
              </a:pPr>
              <a:t>‹#›</a:t>
            </a:fld>
            <a:endParaRPr lang="en-US" kern="0" dirty="0">
              <a:solidFill>
                <a:srgbClr val="595959"/>
              </a:solidFill>
              <a:latin typeface="Arial"/>
              <a:ea typeface="Apple LiGothic Medium"/>
              <a:cs typeface="Apple LiGothic Medium"/>
            </a:endParaRPr>
          </a:p>
        </p:txBody>
      </p:sp>
      <p:pic>
        <p:nvPicPr>
          <p:cNvPr id="5" name="Picture 4" descr="CL13-Blue-DIGI.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20365" y="6151037"/>
            <a:ext cx="1391531" cy="466027"/>
          </a:xfrm>
          <a:prstGeom prst="rect">
            <a:avLst/>
          </a:prstGeom>
        </p:spPr>
      </p:pic>
    </p:spTree>
    <p:extLst>
      <p:ext uri="{BB962C8B-B14F-4D97-AF65-F5344CB8AC3E}">
        <p14:creationId xmlns:p14="http://schemas.microsoft.com/office/powerpoint/2010/main" val="14368827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with Footer and Logo">
    <p:spTree>
      <p:nvGrpSpPr>
        <p:cNvPr id="1" name=""/>
        <p:cNvGrpSpPr/>
        <p:nvPr/>
      </p:nvGrpSpPr>
      <p:grpSpPr>
        <a:xfrm>
          <a:off x="0" y="0"/>
          <a:ext cx="0" cy="0"/>
          <a:chOff x="0" y="0"/>
          <a:chExt cx="0" cy="0"/>
        </a:xfrm>
      </p:grpSpPr>
      <p:sp>
        <p:nvSpPr>
          <p:cNvPr id="2" name="Rectangle 1"/>
          <p:cNvSpPr/>
          <p:nvPr userDrawn="1"/>
        </p:nvSpPr>
        <p:spPr bwMode="auto">
          <a:xfrm>
            <a:off x="0" y="1"/>
            <a:ext cx="12188825" cy="1104899"/>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121867" tIns="60933" rIns="121867" bIns="60933" numCol="1" spcCol="0" rtlCol="0" fromWordArt="0" anchor="ctr" anchorCtr="0" forceAA="0" compatLnSpc="1">
            <a:prstTxWarp prst="textNoShape">
              <a:avLst/>
            </a:prstTxWarp>
            <a:noAutofit/>
          </a:bodyPr>
          <a:lstStyle/>
          <a:p>
            <a:pPr algn="ctr" defTabSz="1218683" fontAlgn="base">
              <a:lnSpc>
                <a:spcPct val="90000"/>
              </a:lnSpc>
              <a:spcBef>
                <a:spcPct val="0"/>
              </a:spcBef>
              <a:spcAft>
                <a:spcPct val="0"/>
              </a:spcAft>
            </a:pPr>
            <a:endParaRPr lang="en-US" sz="2400" dirty="0">
              <a:solidFill>
                <a:srgbClr val="FFFFFF"/>
              </a:solidFill>
              <a:latin typeface="Arial"/>
              <a:ea typeface="Apple LiGothic Medium"/>
              <a:cs typeface="Apple LiGothic Medium"/>
              <a:sym typeface="Arial" pitchFamily="-107" charset="0"/>
            </a:endParaRPr>
          </a:p>
        </p:txBody>
      </p:sp>
      <p:sp>
        <p:nvSpPr>
          <p:cNvPr id="4" name="Slide Number Placeholder 6"/>
          <p:cNvSpPr>
            <a:spLocks noGrp="1"/>
          </p:cNvSpPr>
          <p:nvPr>
            <p:ph type="sldNum" sz="quarter" idx="4"/>
          </p:nvPr>
        </p:nvSpPr>
        <p:spPr>
          <a:xfrm>
            <a:off x="11708280" y="6605684"/>
            <a:ext cx="489010" cy="252317"/>
          </a:xfrm>
          <a:prstGeom prst="rect">
            <a:avLst/>
          </a:prstGeom>
        </p:spPr>
        <p:txBody>
          <a:bodyPr vert="horz" lIns="121867" tIns="60933" rIns="121867" bIns="60933" rtlCol="0" anchor="ctr"/>
          <a:lstStyle>
            <a:lvl1pPr algn="r">
              <a:defRPr sz="900">
                <a:solidFill>
                  <a:schemeClr val="tx2"/>
                </a:solidFill>
              </a:defRPr>
            </a:lvl1pPr>
          </a:lstStyle>
          <a:p>
            <a:pPr defTabSz="685512">
              <a:defRPr/>
            </a:pPr>
            <a:fld id="{2F5CCB13-0A32-4557-88E9-079F0C330695}" type="slidenum">
              <a:rPr lang="en-US" kern="0" smtClean="0">
                <a:solidFill>
                  <a:srgbClr val="595959"/>
                </a:solidFill>
                <a:latin typeface="Arial"/>
                <a:ea typeface="Apple LiGothic Medium"/>
                <a:cs typeface="Apple LiGothic Medium"/>
              </a:rPr>
              <a:pPr defTabSz="685512">
                <a:defRPr/>
              </a:pPr>
              <a:t>‹#›</a:t>
            </a:fld>
            <a:endParaRPr lang="en-US" kern="0" dirty="0">
              <a:solidFill>
                <a:srgbClr val="595959"/>
              </a:solidFill>
              <a:latin typeface="Arial"/>
              <a:ea typeface="Apple LiGothic Medium"/>
              <a:cs typeface="Apple LiGothic Medium"/>
            </a:endParaRPr>
          </a:p>
        </p:txBody>
      </p:sp>
    </p:spTree>
    <p:extLst>
      <p:ext uri="{BB962C8B-B14F-4D97-AF65-F5344CB8AC3E}">
        <p14:creationId xmlns:p14="http://schemas.microsoft.com/office/powerpoint/2010/main" val="2144811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Presenter Title Slide">
    <p:spTree>
      <p:nvGrpSpPr>
        <p:cNvPr id="1" name=""/>
        <p:cNvGrpSpPr/>
        <p:nvPr/>
      </p:nvGrpSpPr>
      <p:grpSpPr>
        <a:xfrm>
          <a:off x="0" y="0"/>
          <a:ext cx="0" cy="0"/>
          <a:chOff x="0" y="0"/>
          <a:chExt cx="0" cy="0"/>
        </a:xfrm>
      </p:grpSpPr>
      <p:pic>
        <p:nvPicPr>
          <p:cNvPr id="5" name="Picture 2" descr="C:\Users\Kirk Mossing\Desktop\CURRENT JOBS\Cisco Live\Template\star full.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1"/>
            <a:ext cx="12197289" cy="343746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2"/>
          <p:cNvSpPr>
            <a:spLocks noGrp="1" noChangeArrowheads="1"/>
          </p:cNvSpPr>
          <p:nvPr>
            <p:ph type="title" hasCustomPrompt="1"/>
          </p:nvPr>
        </p:nvSpPr>
        <p:spPr bwMode="auto">
          <a:xfrm>
            <a:off x="1314364" y="1587683"/>
            <a:ext cx="9563723" cy="1806383"/>
          </a:xfrm>
          <a:prstGeom prst="rect">
            <a:avLst/>
          </a:prstGeom>
          <a:noFill/>
          <a:ln w="12700">
            <a:noFill/>
            <a:miter lim="800000"/>
            <a:headEnd/>
            <a:tailEnd/>
          </a:ln>
          <a:effectLst/>
        </p:spPr>
        <p:txBody>
          <a:bodyPr lIns="121867" tIns="60933" rIns="121867" bIns="60933"/>
          <a:lstStyle>
            <a:lvl1pPr>
              <a:defRPr sz="3700" b="0">
                <a:solidFill>
                  <a:schemeClr val="bg1"/>
                </a:solidFill>
              </a:defRPr>
            </a:lvl1pPr>
          </a:lstStyle>
          <a:p>
            <a:pPr lvl="0"/>
            <a:r>
              <a:rPr lang="en-US" dirty="0" smtClean="0">
                <a:sym typeface="Arial" pitchFamily="-107" charset="0"/>
              </a:rPr>
              <a:t>Click To Edit Presentation Name</a:t>
            </a:r>
            <a:endParaRPr lang="en-US" dirty="0">
              <a:sym typeface="Arial" pitchFamily="-107" charset="0"/>
            </a:endParaRPr>
          </a:p>
        </p:txBody>
      </p:sp>
      <p:sp>
        <p:nvSpPr>
          <p:cNvPr id="3" name="Rectangle 3"/>
          <p:cNvSpPr>
            <a:spLocks noGrp="1" noChangeArrowheads="1"/>
          </p:cNvSpPr>
          <p:nvPr>
            <p:ph idx="1" hasCustomPrompt="1"/>
          </p:nvPr>
        </p:nvSpPr>
        <p:spPr bwMode="auto">
          <a:xfrm>
            <a:off x="1321743" y="3438532"/>
            <a:ext cx="9561924" cy="809625"/>
          </a:xfrm>
          <a:prstGeom prst="rect">
            <a:avLst/>
          </a:prstGeom>
          <a:noFill/>
          <a:ln w="12700">
            <a:noFill/>
            <a:miter lim="800000"/>
            <a:headEnd/>
            <a:tailEnd/>
          </a:ln>
          <a:effectLst/>
        </p:spPr>
        <p:txBody>
          <a:bodyPr lIns="121867" tIns="60933" rIns="121867" bIns="60933"/>
          <a:lstStyle>
            <a:lvl1pPr marL="2381" indent="0">
              <a:buFontTx/>
              <a:buNone/>
              <a:defRPr sz="2400">
                <a:solidFill>
                  <a:srgbClr val="000000"/>
                </a:solidFill>
              </a:defRPr>
            </a:lvl1pPr>
          </a:lstStyle>
          <a:p>
            <a:pPr lvl="0"/>
            <a:r>
              <a:rPr lang="en-US" dirty="0">
                <a:sym typeface="Arial" pitchFamily="-107" charset="0"/>
              </a:rPr>
              <a:t>Click to edit </a:t>
            </a:r>
            <a:r>
              <a:rPr lang="en-US" dirty="0" smtClean="0">
                <a:sym typeface="Arial" pitchFamily="-107" charset="0"/>
              </a:rPr>
              <a:t>Session ID</a:t>
            </a:r>
            <a:endParaRPr lang="en-US" dirty="0">
              <a:sym typeface="Arial" pitchFamily="-107" charset="0"/>
            </a:endParaRPr>
          </a:p>
        </p:txBody>
      </p:sp>
      <p:sp>
        <p:nvSpPr>
          <p:cNvPr id="9" name="Text Placeholder 8"/>
          <p:cNvSpPr>
            <a:spLocks noGrp="1"/>
          </p:cNvSpPr>
          <p:nvPr>
            <p:ph type="body" sz="quarter" idx="10" hasCustomPrompt="1"/>
          </p:nvPr>
        </p:nvSpPr>
        <p:spPr>
          <a:xfrm>
            <a:off x="1318863" y="4394200"/>
            <a:ext cx="8089909" cy="1407584"/>
          </a:xfrm>
        </p:spPr>
        <p:txBody>
          <a:bodyPr lIns="121867" tIns="60933" rIns="121867" bIns="60933"/>
          <a:lstStyle>
            <a:lvl1pPr marL="2380" indent="0">
              <a:buNone/>
              <a:defRPr sz="2700" baseline="0">
                <a:solidFill>
                  <a:schemeClr val="accent1"/>
                </a:solidFill>
              </a:defRPr>
            </a:lvl1pPr>
            <a:lvl2pPr marL="257066" indent="0">
              <a:buNone/>
              <a:defRPr/>
            </a:lvl2pPr>
            <a:lvl3pPr marL="515322" indent="0">
              <a:buNone/>
              <a:defRPr/>
            </a:lvl3pPr>
            <a:lvl4pPr marL="728353" indent="0">
              <a:buNone/>
              <a:defRPr/>
            </a:lvl4pPr>
            <a:lvl5pPr marL="941379" indent="0">
              <a:buNone/>
              <a:defRPr/>
            </a:lvl5pPr>
          </a:lstStyle>
          <a:p>
            <a:pPr lvl="0"/>
            <a:r>
              <a:rPr lang="en-US" dirty="0" smtClean="0"/>
              <a:t>Click to edit Presenter Name and Title</a:t>
            </a:r>
          </a:p>
        </p:txBody>
      </p:sp>
      <p:pic>
        <p:nvPicPr>
          <p:cNvPr id="7" name="Picture 6" descr="CL13-Blue-DIGI.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520365" y="6151037"/>
            <a:ext cx="1391531" cy="466027"/>
          </a:xfrm>
          <a:prstGeom prst="rect">
            <a:avLst/>
          </a:prstGeom>
        </p:spPr>
      </p:pic>
    </p:spTree>
    <p:extLst>
      <p:ext uri="{BB962C8B-B14F-4D97-AF65-F5344CB8AC3E}">
        <p14:creationId xmlns:p14="http://schemas.microsoft.com/office/powerpoint/2010/main" val="39711184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Segue">
    <p:spTree>
      <p:nvGrpSpPr>
        <p:cNvPr id="1" name=""/>
        <p:cNvGrpSpPr/>
        <p:nvPr/>
      </p:nvGrpSpPr>
      <p:grpSpPr>
        <a:xfrm>
          <a:off x="0" y="0"/>
          <a:ext cx="0" cy="0"/>
          <a:chOff x="0" y="0"/>
          <a:chExt cx="0" cy="0"/>
        </a:xfrm>
      </p:grpSpPr>
      <p:pic>
        <p:nvPicPr>
          <p:cNvPr id="6" name="Picture 5" descr="CL13-Blue-DIGI.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20365" y="247441"/>
            <a:ext cx="1391531" cy="466027"/>
          </a:xfrm>
          <a:prstGeom prst="rect">
            <a:avLst/>
          </a:prstGeom>
        </p:spPr>
      </p:pic>
      <p:sp>
        <p:nvSpPr>
          <p:cNvPr id="8" name="Title 7"/>
          <p:cNvSpPr>
            <a:spLocks noGrp="1"/>
          </p:cNvSpPr>
          <p:nvPr>
            <p:ph type="title" hasCustomPrompt="1"/>
          </p:nvPr>
        </p:nvSpPr>
        <p:spPr>
          <a:xfrm>
            <a:off x="645561" y="5275702"/>
            <a:ext cx="11039139" cy="742951"/>
          </a:xfrm>
        </p:spPr>
        <p:txBody>
          <a:bodyPr/>
          <a:lstStyle>
            <a:lvl1pPr>
              <a:defRPr sz="3700" b="0">
                <a:solidFill>
                  <a:schemeClr val="tx1"/>
                </a:solidFill>
              </a:defRPr>
            </a:lvl1pPr>
          </a:lstStyle>
          <a:p>
            <a:r>
              <a:rPr lang="en-US" dirty="0" smtClean="0"/>
              <a:t>CLICK TO EDIT MASTER TITLE STYLE</a:t>
            </a:r>
            <a:endParaRPr lang="en-US" dirty="0"/>
          </a:p>
        </p:txBody>
      </p:sp>
      <p:pic>
        <p:nvPicPr>
          <p:cNvPr id="2" name="Picture 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2235201"/>
            <a:ext cx="12188825" cy="2387600"/>
          </a:xfrm>
          <a:prstGeom prst="rect">
            <a:avLst/>
          </a:prstGeom>
        </p:spPr>
      </p:pic>
    </p:spTree>
    <p:extLst>
      <p:ext uri="{BB962C8B-B14F-4D97-AF65-F5344CB8AC3E}">
        <p14:creationId xmlns:p14="http://schemas.microsoft.com/office/powerpoint/2010/main" val="9132465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Segue Video">
    <p:spTree>
      <p:nvGrpSpPr>
        <p:cNvPr id="1" name=""/>
        <p:cNvGrpSpPr/>
        <p:nvPr/>
      </p:nvGrpSpPr>
      <p:grpSpPr>
        <a:xfrm>
          <a:off x="0" y="0"/>
          <a:ext cx="0" cy="0"/>
          <a:chOff x="0" y="0"/>
          <a:chExt cx="0" cy="0"/>
        </a:xfrm>
      </p:grpSpPr>
      <p:pic>
        <p:nvPicPr>
          <p:cNvPr id="7" name="Picture 2" descr="C:\Users\Kirk Mossing\Desktop\CURRENT JOBS\Cisco Live\Template\star full.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4002155"/>
            <a:ext cx="12197289" cy="285584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userDrawn="1"/>
        </p:nvSpPr>
        <p:spPr bwMode="auto">
          <a:xfrm>
            <a:off x="0" y="2712531"/>
            <a:ext cx="12188825" cy="1352199"/>
          </a:xfrm>
          <a:prstGeom prst="rect">
            <a:avLst/>
          </a:prstGeom>
          <a:solidFill>
            <a:srgbClr val="0C65B7"/>
          </a:solidFill>
          <a:ln w="9525" cap="flat" cmpd="sng" algn="ctr">
            <a:noFill/>
            <a:prstDash val="solid"/>
            <a:round/>
            <a:headEnd type="none" w="med" len="med"/>
            <a:tailEnd type="none" w="med" len="med"/>
          </a:ln>
          <a:effectLst/>
        </p:spPr>
        <p:txBody>
          <a:bodyPr vert="horz" wrap="square" lIns="68552" tIns="34277" rIns="68552" bIns="34277" numCol="1" rtlCol="0" anchor="t" anchorCtr="0" compatLnSpc="1">
            <a:prstTxWarp prst="textNoShape">
              <a:avLst/>
            </a:prstTxWarp>
          </a:bodyPr>
          <a:lstStyle/>
          <a:p>
            <a:pPr defTabSz="1218683" fontAlgn="base">
              <a:spcBef>
                <a:spcPct val="0"/>
              </a:spcBef>
              <a:spcAft>
                <a:spcPct val="0"/>
              </a:spcAft>
            </a:pPr>
            <a:endParaRPr lang="en-US" sz="2400" dirty="0">
              <a:solidFill>
                <a:srgbClr val="FFFFFF"/>
              </a:solidFill>
              <a:latin typeface="Arial"/>
              <a:ea typeface="Apple LiGothic Medium"/>
              <a:cs typeface="Apple LiGothic Medium"/>
              <a:sym typeface="Arial" pitchFamily="-107" charset="0"/>
            </a:endParaRPr>
          </a:p>
        </p:txBody>
      </p:sp>
      <p:sp>
        <p:nvSpPr>
          <p:cNvPr id="8" name="Title 7"/>
          <p:cNvSpPr>
            <a:spLocks noGrp="1"/>
          </p:cNvSpPr>
          <p:nvPr>
            <p:ph type="title" hasCustomPrompt="1"/>
          </p:nvPr>
        </p:nvSpPr>
        <p:spPr>
          <a:xfrm>
            <a:off x="2016535" y="2712531"/>
            <a:ext cx="9668158" cy="1352199"/>
          </a:xfrm>
        </p:spPr>
        <p:txBody>
          <a:bodyPr anchor="ctr" anchorCtr="0"/>
          <a:lstStyle>
            <a:lvl1pPr>
              <a:defRPr sz="3700" b="0">
                <a:solidFill>
                  <a:srgbClr val="EEECE1"/>
                </a:solidFill>
              </a:defRPr>
            </a:lvl1pPr>
          </a:lstStyle>
          <a:p>
            <a:r>
              <a:rPr lang="en-US" dirty="0" smtClean="0"/>
              <a:t>CLICK TO EDIT MASTER TITLE STYLE</a:t>
            </a:r>
            <a:endParaRPr lang="en-US" dirty="0"/>
          </a:p>
        </p:txBody>
      </p:sp>
      <p:sp>
        <p:nvSpPr>
          <p:cNvPr id="5" name="Oval 4"/>
          <p:cNvSpPr/>
          <p:nvPr userDrawn="1"/>
        </p:nvSpPr>
        <p:spPr bwMode="auto">
          <a:xfrm>
            <a:off x="840224" y="2917983"/>
            <a:ext cx="941050" cy="941295"/>
          </a:xfrm>
          <a:prstGeom prst="ellipse">
            <a:avLst/>
          </a:prstGeom>
          <a:noFill/>
          <a:ln w="101600" cap="flat" cmpd="sng" algn="ctr">
            <a:solidFill>
              <a:srgbClr val="FFFFFF">
                <a:alpha val="30000"/>
              </a:srgbClr>
            </a:solidFill>
            <a:prstDash val="solid"/>
            <a:round/>
            <a:headEnd type="none" w="med" len="med"/>
            <a:tailEnd type="none" w="med" len="med"/>
          </a:ln>
          <a:effectLst/>
        </p:spPr>
        <p:txBody>
          <a:bodyPr vert="horz" wrap="square" lIns="68552" tIns="34277" rIns="68552" bIns="34277" numCol="1" rtlCol="0" anchor="t" anchorCtr="0" compatLnSpc="1">
            <a:prstTxWarp prst="textNoShape">
              <a:avLst/>
            </a:prstTxWarp>
          </a:bodyPr>
          <a:lstStyle/>
          <a:p>
            <a:pPr defTabSz="1218683" fontAlgn="base">
              <a:spcBef>
                <a:spcPct val="0"/>
              </a:spcBef>
              <a:spcAft>
                <a:spcPct val="0"/>
              </a:spcAft>
            </a:pPr>
            <a:endParaRPr lang="en-US" sz="2400" dirty="0">
              <a:solidFill>
                <a:srgbClr val="FFFFFF"/>
              </a:solidFill>
              <a:latin typeface="Arial"/>
              <a:ea typeface="Apple LiGothic Medium"/>
              <a:cs typeface="Apple LiGothic Medium"/>
              <a:sym typeface="Arial" pitchFamily="-107" charset="0"/>
            </a:endParaRPr>
          </a:p>
        </p:txBody>
      </p:sp>
      <p:sp>
        <p:nvSpPr>
          <p:cNvPr id="6" name="Isosceles Triangle 5"/>
          <p:cNvSpPr/>
          <p:nvPr userDrawn="1"/>
        </p:nvSpPr>
        <p:spPr bwMode="auto">
          <a:xfrm rot="5400000">
            <a:off x="1105249" y="3154927"/>
            <a:ext cx="542311" cy="467388"/>
          </a:xfrm>
          <a:prstGeom prst="triangle">
            <a:avLst/>
          </a:prstGeom>
          <a:solidFill>
            <a:schemeClr val="bg1">
              <a:alpha val="40000"/>
            </a:schemeClr>
          </a:solidFill>
          <a:ln w="9525" cap="flat" cmpd="sng" algn="ctr">
            <a:noFill/>
            <a:prstDash val="solid"/>
            <a:round/>
            <a:headEnd type="none" w="med" len="med"/>
            <a:tailEnd type="none" w="med" len="med"/>
          </a:ln>
          <a:effectLst/>
        </p:spPr>
        <p:txBody>
          <a:bodyPr vert="horz" wrap="square" lIns="68552" tIns="34277" rIns="68552" bIns="34277" numCol="1" rtlCol="0" anchor="t" anchorCtr="0" compatLnSpc="1">
            <a:prstTxWarp prst="textNoShape">
              <a:avLst/>
            </a:prstTxWarp>
          </a:bodyPr>
          <a:lstStyle/>
          <a:p>
            <a:pPr defTabSz="1218683" fontAlgn="base">
              <a:spcBef>
                <a:spcPct val="0"/>
              </a:spcBef>
              <a:spcAft>
                <a:spcPct val="0"/>
              </a:spcAft>
            </a:pPr>
            <a:endParaRPr lang="en-US" sz="2400" dirty="0">
              <a:solidFill>
                <a:srgbClr val="FFFFFF"/>
              </a:solidFill>
              <a:latin typeface="Arial"/>
              <a:ea typeface="Apple LiGothic Medium"/>
              <a:cs typeface="Apple LiGothic Medium"/>
              <a:sym typeface="Arial" pitchFamily="-107" charset="0"/>
            </a:endParaRPr>
          </a:p>
        </p:txBody>
      </p:sp>
      <p:pic>
        <p:nvPicPr>
          <p:cNvPr id="9" name="Picture 8" descr="CL13-Blue-DIGI.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520365" y="247441"/>
            <a:ext cx="1391531" cy="466027"/>
          </a:xfrm>
          <a:prstGeom prst="rect">
            <a:avLst/>
          </a:prstGeom>
        </p:spPr>
      </p:pic>
    </p:spTree>
    <p:extLst>
      <p:ext uri="{BB962C8B-B14F-4D97-AF65-F5344CB8AC3E}">
        <p14:creationId xmlns:p14="http://schemas.microsoft.com/office/powerpoint/2010/main" val="7714023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Segue Demo">
    <p:spTree>
      <p:nvGrpSpPr>
        <p:cNvPr id="1" name=""/>
        <p:cNvGrpSpPr/>
        <p:nvPr/>
      </p:nvGrpSpPr>
      <p:grpSpPr>
        <a:xfrm>
          <a:off x="0" y="0"/>
          <a:ext cx="0" cy="0"/>
          <a:chOff x="0" y="0"/>
          <a:chExt cx="0" cy="0"/>
        </a:xfrm>
      </p:grpSpPr>
      <p:pic>
        <p:nvPicPr>
          <p:cNvPr id="7" name="Picture 2" descr="C:\Users\Kirk Mossing\Desktop\CURRENT JOBS\Cisco Live\Template\star full.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4002155"/>
            <a:ext cx="12197289" cy="285584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userDrawn="1"/>
        </p:nvSpPr>
        <p:spPr bwMode="auto">
          <a:xfrm>
            <a:off x="0" y="2712531"/>
            <a:ext cx="12188825" cy="1352199"/>
          </a:xfrm>
          <a:prstGeom prst="rect">
            <a:avLst/>
          </a:prstGeom>
          <a:solidFill>
            <a:srgbClr val="0C65B7"/>
          </a:solidFill>
          <a:ln w="9525" cap="flat" cmpd="sng" algn="ctr">
            <a:noFill/>
            <a:prstDash val="solid"/>
            <a:round/>
            <a:headEnd type="none" w="med" len="med"/>
            <a:tailEnd type="none" w="med" len="med"/>
          </a:ln>
          <a:effectLst/>
        </p:spPr>
        <p:txBody>
          <a:bodyPr vert="horz" wrap="square" lIns="68552" tIns="34277" rIns="68552" bIns="34277" numCol="1" rtlCol="0" anchor="t" anchorCtr="0" compatLnSpc="1">
            <a:prstTxWarp prst="textNoShape">
              <a:avLst/>
            </a:prstTxWarp>
          </a:bodyPr>
          <a:lstStyle/>
          <a:p>
            <a:pPr defTabSz="1218683" fontAlgn="base">
              <a:spcBef>
                <a:spcPct val="0"/>
              </a:spcBef>
              <a:spcAft>
                <a:spcPct val="0"/>
              </a:spcAft>
            </a:pPr>
            <a:endParaRPr lang="en-US" sz="2400" dirty="0">
              <a:solidFill>
                <a:srgbClr val="FFFFFF"/>
              </a:solidFill>
              <a:latin typeface="Arial"/>
              <a:ea typeface="Apple LiGothic Medium"/>
              <a:cs typeface="Apple LiGothic Medium"/>
              <a:sym typeface="Arial" pitchFamily="-107" charset="0"/>
            </a:endParaRPr>
          </a:p>
        </p:txBody>
      </p:sp>
      <p:sp>
        <p:nvSpPr>
          <p:cNvPr id="8" name="Title 7"/>
          <p:cNvSpPr>
            <a:spLocks noGrp="1"/>
          </p:cNvSpPr>
          <p:nvPr>
            <p:ph type="title" hasCustomPrompt="1"/>
          </p:nvPr>
        </p:nvSpPr>
        <p:spPr>
          <a:xfrm>
            <a:off x="2016535" y="2712531"/>
            <a:ext cx="9668158" cy="135219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21867" tIns="60933" rIns="243737" bIns="60933" numCol="1" anchor="ctr" anchorCtr="0" compatLnSpc="1">
            <a:prstTxWarp prst="textNoShape">
              <a:avLst/>
            </a:prstTxWarp>
          </a:bodyPr>
          <a:lstStyle>
            <a:lvl1pPr>
              <a:defRPr lang="en-US" sz="3700" b="0" dirty="0">
                <a:solidFill>
                  <a:srgbClr val="EEECE1"/>
                </a:solidFill>
              </a:defRPr>
            </a:lvl1pPr>
          </a:lstStyle>
          <a:p>
            <a:pPr lvl="0"/>
            <a:r>
              <a:rPr lang="en-US" dirty="0" smtClean="0"/>
              <a:t>CLICK TO EDIT MASTER TITLE STYLE</a:t>
            </a:r>
            <a:endParaRPr lang="en-US" dirty="0"/>
          </a:p>
        </p:txBody>
      </p:sp>
      <p:sp>
        <p:nvSpPr>
          <p:cNvPr id="10" name="Rectangle 9"/>
          <p:cNvSpPr/>
          <p:nvPr userDrawn="1"/>
        </p:nvSpPr>
        <p:spPr bwMode="auto">
          <a:xfrm>
            <a:off x="814453" y="2907367"/>
            <a:ext cx="977377" cy="977632"/>
          </a:xfrm>
          <a:prstGeom prst="rect">
            <a:avLst/>
          </a:prstGeom>
          <a:noFill/>
          <a:ln w="101600" cap="flat" cmpd="sng" algn="ctr">
            <a:solidFill>
              <a:srgbClr val="FFFFFF">
                <a:alpha val="30000"/>
              </a:srgbClr>
            </a:solidFill>
            <a:prstDash val="solid"/>
            <a:round/>
            <a:headEnd type="none" w="med" len="med"/>
            <a:tailEnd type="none" w="med" len="med"/>
          </a:ln>
          <a:effectLst/>
        </p:spPr>
        <p:txBody>
          <a:bodyPr vert="horz" wrap="square" lIns="68552" tIns="34277" rIns="68552" bIns="34277" numCol="1" rtlCol="0" anchor="t" anchorCtr="0" compatLnSpc="1">
            <a:prstTxWarp prst="textNoShape">
              <a:avLst/>
            </a:prstTxWarp>
          </a:bodyPr>
          <a:lstStyle/>
          <a:p>
            <a:pPr defTabSz="685512" fontAlgn="base">
              <a:spcBef>
                <a:spcPct val="0"/>
              </a:spcBef>
              <a:spcAft>
                <a:spcPct val="0"/>
              </a:spcAft>
            </a:pPr>
            <a:endParaRPr lang="en-US" sz="2400" dirty="0">
              <a:solidFill>
                <a:srgbClr val="FFFFFF"/>
              </a:solidFill>
              <a:latin typeface="Arial"/>
              <a:ea typeface="Apple LiGothic Medium"/>
              <a:cs typeface="Apple LiGothic Medium"/>
              <a:sym typeface="Arial" pitchFamily="-107" charset="0"/>
            </a:endParaRPr>
          </a:p>
        </p:txBody>
      </p:sp>
      <p:sp>
        <p:nvSpPr>
          <p:cNvPr id="11" name="Rectangle 10"/>
          <p:cNvSpPr/>
          <p:nvPr userDrawn="1"/>
        </p:nvSpPr>
        <p:spPr bwMode="auto">
          <a:xfrm>
            <a:off x="1014725" y="3107691"/>
            <a:ext cx="576834" cy="576984"/>
          </a:xfrm>
          <a:prstGeom prst="rect">
            <a:avLst/>
          </a:prstGeom>
          <a:noFill/>
          <a:ln w="174625" cap="flat" cmpd="sng" algn="ctr">
            <a:solidFill>
              <a:srgbClr val="FFFFFF">
                <a:alpha val="30000"/>
              </a:srgbClr>
            </a:solidFill>
            <a:prstDash val="solid"/>
            <a:round/>
            <a:headEnd type="none" w="med" len="med"/>
            <a:tailEnd type="none" w="med" len="med"/>
          </a:ln>
          <a:effectLst/>
        </p:spPr>
        <p:txBody>
          <a:bodyPr vert="horz" wrap="square" lIns="68552" tIns="34277" rIns="68552" bIns="34277" numCol="1" rtlCol="0" anchor="t" anchorCtr="0" compatLnSpc="1">
            <a:prstTxWarp prst="textNoShape">
              <a:avLst/>
            </a:prstTxWarp>
          </a:bodyPr>
          <a:lstStyle/>
          <a:p>
            <a:pPr defTabSz="685512" fontAlgn="base">
              <a:spcBef>
                <a:spcPct val="0"/>
              </a:spcBef>
              <a:spcAft>
                <a:spcPct val="0"/>
              </a:spcAft>
            </a:pPr>
            <a:endParaRPr lang="en-US" sz="2400" dirty="0">
              <a:solidFill>
                <a:srgbClr val="FFFFFF"/>
              </a:solidFill>
              <a:latin typeface="Arial"/>
              <a:ea typeface="Apple LiGothic Medium"/>
              <a:cs typeface="Apple LiGothic Medium"/>
              <a:sym typeface="Arial" pitchFamily="-107" charset="0"/>
            </a:endParaRPr>
          </a:p>
        </p:txBody>
      </p:sp>
      <p:pic>
        <p:nvPicPr>
          <p:cNvPr id="9" name="Picture 8" descr="CL13-Blue-DIGI.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520365" y="247441"/>
            <a:ext cx="1391531" cy="466027"/>
          </a:xfrm>
          <a:prstGeom prst="rect">
            <a:avLst/>
          </a:prstGeom>
        </p:spPr>
      </p:pic>
    </p:spTree>
    <p:extLst>
      <p:ext uri="{BB962C8B-B14F-4D97-AF65-F5344CB8AC3E}">
        <p14:creationId xmlns:p14="http://schemas.microsoft.com/office/powerpoint/2010/main" val="29538429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Quote slide">
    <p:spTree>
      <p:nvGrpSpPr>
        <p:cNvPr id="1" name=""/>
        <p:cNvGrpSpPr/>
        <p:nvPr/>
      </p:nvGrpSpPr>
      <p:grpSpPr>
        <a:xfrm>
          <a:off x="0" y="0"/>
          <a:ext cx="0" cy="0"/>
          <a:chOff x="0" y="0"/>
          <a:chExt cx="0" cy="0"/>
        </a:xfrm>
      </p:grpSpPr>
      <p:pic>
        <p:nvPicPr>
          <p:cNvPr id="5" name="Picture 2" descr="C:\Users\Kirk Mossing\Desktop\CURRENT JOBS\Cisco Live\Template\star full.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5088467"/>
            <a:ext cx="12197289" cy="176953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quarter" idx="10"/>
          </p:nvPr>
        </p:nvSpPr>
        <p:spPr>
          <a:xfrm>
            <a:off x="1138131" y="2029968"/>
            <a:ext cx="9962080" cy="2084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21867" tIns="60933" rIns="121867" bIns="60933" numCol="1" anchor="t" anchorCtr="0" compatLnSpc="1">
            <a:prstTxWarp prst="textNoShape">
              <a:avLst/>
            </a:prstTxWarp>
          </a:bodyPr>
          <a:lstStyle>
            <a:lvl1pPr marL="230621" indent="-175605">
              <a:buClr>
                <a:schemeClr val="accent1"/>
              </a:buClr>
              <a:buFont typeface="Arial" pitchFamily="34" charset="0"/>
              <a:buChar char="‟"/>
              <a:defRPr kumimoji="0" lang="en-US" sz="3100" b="0" i="0" u="none" strike="noStrike" kern="0" cap="none" spc="0" normalizeH="0" baseline="0" smtClean="0">
                <a:ln>
                  <a:noFill/>
                </a:ln>
                <a:solidFill>
                  <a:srgbClr val="0065BD"/>
                </a:solidFill>
                <a:effectLst/>
                <a:uLnTx/>
                <a:uFillTx/>
                <a:latin typeface="Arial"/>
                <a:ea typeface="Apple LiGothic Medium"/>
                <a:cs typeface="Apple LiGothic Medium"/>
              </a:defRPr>
            </a:lvl1pPr>
            <a:lvl2pPr>
              <a:defRPr lang="en-US" sz="3600" b="1" kern="1200" smtClean="0">
                <a:solidFill>
                  <a:srgbClr val="B1059D"/>
                </a:solidFill>
                <a:latin typeface="Arial" pitchFamily="-107" charset="0"/>
                <a:ea typeface="Apple LiGothic Medium" pitchFamily="-107" charset="-120"/>
                <a:cs typeface="Apple LiGothic Medium" pitchFamily="-107" charset="-120"/>
              </a:defRPr>
            </a:lvl2pPr>
            <a:lvl3pPr>
              <a:defRPr lang="en-US" sz="3600" b="1" kern="1200" smtClean="0">
                <a:solidFill>
                  <a:srgbClr val="B1059D"/>
                </a:solidFill>
                <a:latin typeface="Arial" pitchFamily="-107" charset="0"/>
                <a:ea typeface="Apple LiGothic Medium" pitchFamily="-107" charset="-120"/>
                <a:cs typeface="Apple LiGothic Medium" pitchFamily="-107" charset="-120"/>
              </a:defRPr>
            </a:lvl3pPr>
            <a:lvl4pPr>
              <a:defRPr lang="en-US" sz="3600" b="1" kern="1200" smtClean="0">
                <a:solidFill>
                  <a:srgbClr val="B1059D"/>
                </a:solidFill>
                <a:latin typeface="Arial" pitchFamily="-107" charset="0"/>
                <a:ea typeface="Apple LiGothic Medium" pitchFamily="-107" charset="-120"/>
                <a:cs typeface="Apple LiGothic Medium" pitchFamily="-107" charset="-120"/>
              </a:defRPr>
            </a:lvl4pPr>
            <a:lvl5pPr>
              <a:defRPr lang="en-US" sz="3600" b="1" kern="1200">
                <a:solidFill>
                  <a:srgbClr val="B1059D"/>
                </a:solidFill>
                <a:latin typeface="Arial" pitchFamily="-107" charset="0"/>
                <a:ea typeface="Apple LiGothic Medium" pitchFamily="-107" charset="-120"/>
                <a:cs typeface="Apple LiGothic Medium" pitchFamily="-107" charset="-120"/>
              </a:defRPr>
            </a:lvl5pPr>
          </a:lstStyle>
          <a:p>
            <a:pPr marL="208276" marR="0" lvl="0" indent="-152333" defTabSz="685512" eaLnBrk="1" latinLnBrk="0" hangingPunct="1">
              <a:spcBef>
                <a:spcPct val="0"/>
              </a:spcBef>
              <a:buClrTx/>
              <a:buSzTx/>
              <a:buFontTx/>
              <a:buNone/>
              <a:tabLst/>
            </a:pPr>
            <a:r>
              <a:rPr lang="en-US" dirty="0" smtClean="0"/>
              <a:t>Click to edit Master text styles</a:t>
            </a:r>
          </a:p>
        </p:txBody>
      </p:sp>
      <p:sp>
        <p:nvSpPr>
          <p:cNvPr id="8" name="Text Placeholder 7"/>
          <p:cNvSpPr>
            <a:spLocks noGrp="1"/>
          </p:cNvSpPr>
          <p:nvPr>
            <p:ph type="body" sz="quarter" idx="11"/>
          </p:nvPr>
        </p:nvSpPr>
        <p:spPr>
          <a:xfrm>
            <a:off x="5167002" y="4114801"/>
            <a:ext cx="6474849" cy="720091"/>
          </a:xfrm>
          <a:noFill/>
          <a:ln w="12700" cap="flat">
            <a:noFill/>
            <a:miter lim="800000"/>
            <a:headEnd type="none" w="med" len="med"/>
            <a:tailEnd type="none" w="med" len="med"/>
          </a:ln>
        </p:spPr>
        <p:txBody>
          <a:bodyPr lIns="121867" tIns="60933" rIns="121867" bIns="60933"/>
          <a:lstStyle>
            <a:lvl1pPr marL="380837" indent="-380837" algn="r">
              <a:spcBef>
                <a:spcPts val="800"/>
              </a:spcBef>
              <a:buClr>
                <a:schemeClr val="bg1"/>
              </a:buClr>
              <a:buFont typeface="Arial" pitchFamily="34" charset="0"/>
              <a:buChar char="•"/>
              <a:defRPr kumimoji="0" lang="en-US" sz="2100" b="0" i="0" u="none" strike="noStrike" kern="0" cap="none" spc="0" normalizeH="0" baseline="0" smtClean="0">
                <a:ln>
                  <a:noFill/>
                </a:ln>
                <a:solidFill>
                  <a:schemeClr val="tx2"/>
                </a:solidFill>
                <a:effectLst/>
                <a:uLnTx/>
                <a:uFillTx/>
                <a:latin typeface="Arial" pitchFamily="-107" charset="0"/>
                <a:ea typeface="Arial" pitchFamily="-107" charset="0"/>
                <a:cs typeface="Arial" pitchFamily="-107" charset="0"/>
              </a:defRPr>
            </a:lvl1pPr>
            <a:lvl2pPr>
              <a:defRPr lang="en-US" sz="2400" kern="1200" smtClean="0">
                <a:solidFill>
                  <a:srgbClr val="FFFFFF"/>
                </a:solidFill>
                <a:latin typeface="Arial" pitchFamily="34" charset="0"/>
                <a:ea typeface="Apple LiGothic Medium" pitchFamily="2" charset="-120"/>
              </a:defRPr>
            </a:lvl2pPr>
            <a:lvl3pPr>
              <a:defRPr lang="en-US" sz="2400" kern="1200" smtClean="0">
                <a:solidFill>
                  <a:srgbClr val="FFFFFF"/>
                </a:solidFill>
                <a:latin typeface="Arial" pitchFamily="34" charset="0"/>
                <a:ea typeface="Apple LiGothic Medium" pitchFamily="2" charset="-120"/>
              </a:defRPr>
            </a:lvl3pPr>
            <a:lvl4pPr>
              <a:defRPr lang="en-US" sz="2400" kern="1200" smtClean="0">
                <a:solidFill>
                  <a:srgbClr val="FFFFFF"/>
                </a:solidFill>
                <a:latin typeface="Arial" pitchFamily="34" charset="0"/>
                <a:ea typeface="Apple LiGothic Medium" pitchFamily="2" charset="-120"/>
              </a:defRPr>
            </a:lvl4pPr>
            <a:lvl5pPr>
              <a:defRPr lang="en-US" sz="2400" kern="1200">
                <a:solidFill>
                  <a:srgbClr val="FFFFFF"/>
                </a:solidFill>
                <a:latin typeface="Arial" pitchFamily="34" charset="0"/>
                <a:ea typeface="Apple LiGothic Medium" pitchFamily="2" charset="-120"/>
              </a:defRPr>
            </a:lvl5pPr>
          </a:lstStyle>
          <a:p>
            <a:pPr marL="0" marR="0" lvl="0" indent="0" algn="r" defTabSz="685512" eaLnBrk="1" fontAlgn="auto" latinLnBrk="0" hangingPunct="1">
              <a:lnSpc>
                <a:spcPct val="90000"/>
              </a:lnSpc>
              <a:spcBef>
                <a:spcPts val="225"/>
              </a:spcBef>
              <a:spcAft>
                <a:spcPts val="0"/>
              </a:spcAft>
              <a:buClrTx/>
              <a:buSzTx/>
              <a:buFontTx/>
              <a:buNone/>
              <a:tabLst/>
            </a:pPr>
            <a:r>
              <a:rPr lang="en-US" dirty="0" smtClean="0"/>
              <a:t>Click to edit Master text styles</a:t>
            </a:r>
            <a:endParaRPr lang="en-US" dirty="0"/>
          </a:p>
        </p:txBody>
      </p:sp>
      <p:pic>
        <p:nvPicPr>
          <p:cNvPr id="6" name="Picture 5" descr="CL13-Blue-DIGI.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520365" y="247441"/>
            <a:ext cx="1391531" cy="466027"/>
          </a:xfrm>
          <a:prstGeom prst="rect">
            <a:avLst/>
          </a:prstGeom>
        </p:spPr>
      </p:pic>
    </p:spTree>
    <p:extLst>
      <p:ext uri="{BB962C8B-B14F-4D97-AF65-F5344CB8AC3E}">
        <p14:creationId xmlns:p14="http://schemas.microsoft.com/office/powerpoint/2010/main" val="234341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Evaluation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1708287" y="6605684"/>
            <a:ext cx="480545" cy="252317"/>
          </a:xfrm>
          <a:prstGeom prst="rect">
            <a:avLst/>
          </a:prstGeom>
        </p:spPr>
        <p:txBody>
          <a:bodyPr/>
          <a:lstStyle/>
          <a:p>
            <a:pPr defTabSz="685512">
              <a:defRPr/>
            </a:pPr>
            <a:fld id="{2F5CCB13-0A32-4557-88E9-079F0C330695}" type="slidenum">
              <a:rPr lang="en-US" kern="0" smtClean="0">
                <a:solidFill>
                  <a:srgbClr val="595959"/>
                </a:solidFill>
                <a:latin typeface="Arial"/>
                <a:ea typeface="Apple LiGothic Medium"/>
                <a:cs typeface="Apple LiGothic Medium"/>
              </a:rPr>
              <a:pPr defTabSz="685512">
                <a:defRPr/>
              </a:pPr>
              <a:t>‹#›</a:t>
            </a:fld>
            <a:endParaRPr lang="en-US" kern="0" dirty="0">
              <a:solidFill>
                <a:srgbClr val="595959"/>
              </a:solidFill>
              <a:latin typeface="Arial"/>
              <a:ea typeface="Apple LiGothic Medium"/>
              <a:cs typeface="Apple LiGothic Medium"/>
            </a:endParaRPr>
          </a:p>
        </p:txBody>
      </p:sp>
      <p:pic>
        <p:nvPicPr>
          <p:cNvPr id="5" name="Picture 4"/>
          <p:cNvPicPr>
            <a:picLocks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6490683" y="1232987"/>
            <a:ext cx="5698142" cy="3208535"/>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pic>
      <p:sp>
        <p:nvSpPr>
          <p:cNvPr id="6" name="TextBox 5"/>
          <p:cNvSpPr txBox="1"/>
          <p:nvPr userDrawn="1"/>
        </p:nvSpPr>
        <p:spPr>
          <a:xfrm>
            <a:off x="6490689" y="4572009"/>
            <a:ext cx="5574349" cy="1877415"/>
          </a:xfrm>
          <a:prstGeom prst="rect">
            <a:avLst/>
          </a:prstGeom>
          <a:noFill/>
        </p:spPr>
        <p:txBody>
          <a:bodyPr wrap="square" lIns="121867" tIns="60933" rIns="121867" bIns="60933" rtlCol="0">
            <a:spAutoFit/>
          </a:bodyPr>
          <a:lstStyle/>
          <a:p>
            <a:pPr defTabSz="1218683" fontAlgn="base">
              <a:spcBef>
                <a:spcPct val="0"/>
              </a:spcBef>
              <a:spcAft>
                <a:spcPct val="0"/>
              </a:spcAft>
            </a:pPr>
            <a:r>
              <a:rPr lang="en-US" sz="1900" dirty="0" smtClean="0">
                <a:solidFill>
                  <a:srgbClr val="000000"/>
                </a:solidFill>
                <a:latin typeface="Arial"/>
                <a:ea typeface="Apple LiGothic Medium"/>
                <a:cs typeface="Apple LiGothic Medium"/>
              </a:rPr>
              <a:t>Maximize your Cisco Live experience with your free Cisco Live 365 account. Download session PDFs, view sessions on-demand and participate in live activities throughout the year. Click the Enter Cisco Live 365 button in your Cisco Live portal to log in.</a:t>
            </a:r>
            <a:endParaRPr lang="en-US" sz="1500" dirty="0">
              <a:solidFill>
                <a:srgbClr val="000000"/>
              </a:solidFill>
              <a:latin typeface="Arial"/>
              <a:ea typeface="Apple LiGothic Medium"/>
              <a:cs typeface="Apple LiGothic Medium"/>
              <a:sym typeface="Arial" pitchFamily="34" charset="0"/>
            </a:endParaRPr>
          </a:p>
        </p:txBody>
      </p:sp>
      <p:sp>
        <p:nvSpPr>
          <p:cNvPr id="8" name="Rectangle 7"/>
          <p:cNvSpPr/>
          <p:nvPr userDrawn="1"/>
        </p:nvSpPr>
        <p:spPr>
          <a:xfrm>
            <a:off x="443387" y="480492"/>
            <a:ext cx="9158342" cy="616813"/>
          </a:xfrm>
          <a:prstGeom prst="rect">
            <a:avLst/>
          </a:prstGeom>
        </p:spPr>
        <p:txBody>
          <a:bodyPr wrap="none" lIns="121867" tIns="60933" rIns="121867" bIns="60933">
            <a:spAutoFit/>
          </a:bodyPr>
          <a:lstStyle/>
          <a:p>
            <a:pPr marL="8333" indent="-8333" defTabSz="1218683" eaLnBrk="0" fontAlgn="base" hangingPunct="0">
              <a:lnSpc>
                <a:spcPct val="90000"/>
              </a:lnSpc>
              <a:spcBef>
                <a:spcPct val="0"/>
              </a:spcBef>
              <a:spcAft>
                <a:spcPct val="0"/>
              </a:spcAft>
            </a:pPr>
            <a:r>
              <a:rPr lang="en-US" sz="3500" b="1" dirty="0">
                <a:solidFill>
                  <a:srgbClr val="FFFFFF"/>
                </a:solidFill>
                <a:latin typeface="Arial"/>
                <a:ea typeface="Apple LiGothic Medium"/>
                <a:cs typeface="Apple LiGothic Medium"/>
                <a:sym typeface="Arial" pitchFamily="34" charset="0"/>
              </a:rPr>
              <a:t>Complete Your Online Session Evaluation</a:t>
            </a:r>
          </a:p>
        </p:txBody>
      </p:sp>
      <p:sp>
        <p:nvSpPr>
          <p:cNvPr id="9" name="Content Placeholder 8"/>
          <p:cNvSpPr txBox="1">
            <a:spLocks/>
          </p:cNvSpPr>
          <p:nvPr userDrawn="1"/>
        </p:nvSpPr>
        <p:spPr bwMode="auto">
          <a:xfrm>
            <a:off x="538303" y="1446758"/>
            <a:ext cx="5850808" cy="4954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21867" tIns="60933" rIns="121867" bIns="60933" numCol="1" anchor="t" anchorCtr="0" compatLnSpc="1">
            <a:prstTxWarp prst="textNoShape">
              <a:avLst/>
            </a:prstTxWarp>
          </a:bodyPr>
          <a:lstStyle>
            <a:lvl1pPr marL="187523" indent="-185738" algn="l" rtl="0" eaLnBrk="0" fontAlgn="base" hangingPunct="0">
              <a:lnSpc>
                <a:spcPct val="90000"/>
              </a:lnSpc>
              <a:spcBef>
                <a:spcPts val="600"/>
              </a:spcBef>
              <a:spcAft>
                <a:spcPct val="0"/>
              </a:spcAft>
              <a:buClr>
                <a:srgbClr val="168ACB"/>
              </a:buClr>
              <a:buSzPct val="100000"/>
              <a:buFont typeface="Wingdings" charset="2"/>
              <a:buChar char="§"/>
              <a:defRPr sz="1800">
                <a:solidFill>
                  <a:schemeClr val="tx2"/>
                </a:solidFill>
                <a:latin typeface="+mn-lt"/>
                <a:ea typeface="+mn-ea"/>
                <a:cs typeface="+mn-cs"/>
                <a:sym typeface="Arial" pitchFamily="34" charset="0"/>
              </a:defRPr>
            </a:lvl1pPr>
            <a:lvl2pPr marL="386656" indent="-193775" algn="l" rtl="0" eaLnBrk="0" fontAlgn="base" hangingPunct="0">
              <a:lnSpc>
                <a:spcPct val="90000"/>
              </a:lnSpc>
              <a:spcBef>
                <a:spcPts val="400"/>
              </a:spcBef>
              <a:spcAft>
                <a:spcPct val="0"/>
              </a:spcAft>
              <a:buClr>
                <a:srgbClr val="0C65B7"/>
              </a:buClr>
              <a:buSzPct val="100000"/>
              <a:buFont typeface="Arial"/>
              <a:buChar char="–"/>
              <a:defRPr sz="1600">
                <a:solidFill>
                  <a:schemeClr val="tx2"/>
                </a:solidFill>
                <a:latin typeface="+mn-lt"/>
                <a:ea typeface="+mn-ea"/>
                <a:cs typeface="+mn-cs"/>
                <a:sym typeface="Arial" pitchFamily="34" charset="0"/>
              </a:defRPr>
            </a:lvl2pPr>
            <a:lvl3pPr marL="546497" indent="-159842" algn="l" rtl="0" eaLnBrk="0" fontAlgn="base" hangingPunct="0">
              <a:lnSpc>
                <a:spcPct val="90000"/>
              </a:lnSpc>
              <a:spcBef>
                <a:spcPts val="200"/>
              </a:spcBef>
              <a:spcAft>
                <a:spcPct val="0"/>
              </a:spcAft>
              <a:buClr>
                <a:srgbClr val="0C65B7"/>
              </a:buClr>
              <a:buSzPct val="100000"/>
              <a:buFont typeface="Wingdings" charset="2"/>
              <a:buChar char="§"/>
              <a:defRPr sz="1400">
                <a:solidFill>
                  <a:schemeClr val="tx2"/>
                </a:solidFill>
                <a:latin typeface="+mn-lt"/>
                <a:ea typeface="+mn-ea"/>
                <a:cs typeface="+mn-cs"/>
                <a:sym typeface="Arial" pitchFamily="34" charset="0"/>
              </a:defRPr>
            </a:lvl3pPr>
            <a:lvl4pPr marL="706339" indent="-159842" algn="l" rtl="0" eaLnBrk="0" fontAlgn="base" hangingPunct="0">
              <a:lnSpc>
                <a:spcPct val="90000"/>
              </a:lnSpc>
              <a:spcBef>
                <a:spcPts val="200"/>
              </a:spcBef>
              <a:spcAft>
                <a:spcPct val="0"/>
              </a:spcAft>
              <a:buClr>
                <a:srgbClr val="0C65B7"/>
              </a:buClr>
              <a:buSzPct val="100000"/>
              <a:buFont typeface="Arial" pitchFamily="34" charset="0"/>
              <a:buChar char="–"/>
              <a:defRPr sz="1100">
                <a:solidFill>
                  <a:schemeClr val="tx2"/>
                </a:solidFill>
                <a:latin typeface="+mn-lt"/>
                <a:ea typeface="+mn-ea"/>
                <a:cs typeface="+mn-cs"/>
                <a:sym typeface="Arial" pitchFamily="34" charset="0"/>
              </a:defRPr>
            </a:lvl4pPr>
            <a:lvl5pPr marL="773311" indent="-66973" algn="l" rtl="0" eaLnBrk="0" fontAlgn="base" hangingPunct="0">
              <a:lnSpc>
                <a:spcPct val="95000"/>
              </a:lnSpc>
              <a:spcBef>
                <a:spcPts val="675"/>
              </a:spcBef>
              <a:spcAft>
                <a:spcPct val="0"/>
              </a:spcAft>
              <a:buClr>
                <a:srgbClr val="FFFFFF"/>
              </a:buClr>
              <a:buSzPct val="100000"/>
              <a:buFont typeface="Arial" pitchFamily="34" charset="0"/>
              <a:buChar char="»"/>
              <a:defRPr>
                <a:solidFill>
                  <a:schemeClr val="tx1">
                    <a:lumMod val="75000"/>
                  </a:schemeClr>
                </a:solidFill>
                <a:latin typeface="+mn-lt"/>
                <a:ea typeface="+mn-ea"/>
                <a:cs typeface="+mn-cs"/>
                <a:sym typeface="Arial" pitchFamily="34" charset="0"/>
              </a:defRPr>
            </a:lvl5pPr>
            <a:lvl6pPr marL="1416248" indent="-128588" algn="l" rtl="0" fontAlgn="base">
              <a:lnSpc>
                <a:spcPct val="95000"/>
              </a:lnSpc>
              <a:spcBef>
                <a:spcPts val="1013"/>
              </a:spcBef>
              <a:spcAft>
                <a:spcPct val="0"/>
              </a:spcAft>
              <a:buClr>
                <a:srgbClr val="FFFFFF"/>
              </a:buClr>
              <a:buSzPct val="100000"/>
              <a:buFont typeface="Arial" pitchFamily="-107" charset="0"/>
              <a:buChar char="»"/>
              <a:defRPr>
                <a:solidFill>
                  <a:schemeClr val="tx1"/>
                </a:solidFill>
                <a:latin typeface="+mn-lt"/>
                <a:ea typeface="+mn-ea"/>
                <a:cs typeface="+mn-cs"/>
                <a:sym typeface="Arial" pitchFamily="-107" charset="0"/>
              </a:defRPr>
            </a:lvl6pPr>
            <a:lvl7pPr marL="1673423" indent="-128588" algn="l" rtl="0" fontAlgn="base">
              <a:lnSpc>
                <a:spcPct val="95000"/>
              </a:lnSpc>
              <a:spcBef>
                <a:spcPts val="1013"/>
              </a:spcBef>
              <a:spcAft>
                <a:spcPct val="0"/>
              </a:spcAft>
              <a:buClr>
                <a:srgbClr val="FFFFFF"/>
              </a:buClr>
              <a:buSzPct val="100000"/>
              <a:buFont typeface="Arial" pitchFamily="-107" charset="0"/>
              <a:buChar char="»"/>
              <a:defRPr>
                <a:solidFill>
                  <a:schemeClr val="tx1"/>
                </a:solidFill>
                <a:latin typeface="+mn-lt"/>
                <a:ea typeface="+mn-ea"/>
                <a:cs typeface="+mn-cs"/>
                <a:sym typeface="Arial" pitchFamily="-107" charset="0"/>
              </a:defRPr>
            </a:lvl7pPr>
            <a:lvl8pPr marL="1930598" indent="-128588" algn="l" rtl="0" fontAlgn="base">
              <a:lnSpc>
                <a:spcPct val="95000"/>
              </a:lnSpc>
              <a:spcBef>
                <a:spcPts val="1013"/>
              </a:spcBef>
              <a:spcAft>
                <a:spcPct val="0"/>
              </a:spcAft>
              <a:buClr>
                <a:srgbClr val="FFFFFF"/>
              </a:buClr>
              <a:buSzPct val="100000"/>
              <a:buFont typeface="Arial" pitchFamily="-107" charset="0"/>
              <a:buChar char="»"/>
              <a:defRPr>
                <a:solidFill>
                  <a:schemeClr val="tx1"/>
                </a:solidFill>
                <a:latin typeface="+mn-lt"/>
                <a:ea typeface="+mn-ea"/>
                <a:cs typeface="+mn-cs"/>
                <a:sym typeface="Arial" pitchFamily="-107" charset="0"/>
              </a:defRPr>
            </a:lvl8pPr>
            <a:lvl9pPr marL="2187773" indent="-128588" algn="l" rtl="0" fontAlgn="base">
              <a:lnSpc>
                <a:spcPct val="95000"/>
              </a:lnSpc>
              <a:spcBef>
                <a:spcPts val="1013"/>
              </a:spcBef>
              <a:spcAft>
                <a:spcPct val="0"/>
              </a:spcAft>
              <a:buClr>
                <a:srgbClr val="FFFFFF"/>
              </a:buClr>
              <a:buSzPct val="100000"/>
              <a:buFont typeface="Arial" pitchFamily="-107" charset="0"/>
              <a:buChar char="»"/>
              <a:defRPr>
                <a:solidFill>
                  <a:schemeClr val="tx1"/>
                </a:solidFill>
                <a:latin typeface="+mn-lt"/>
                <a:ea typeface="+mn-ea"/>
                <a:cs typeface="+mn-cs"/>
                <a:sym typeface="Arial" pitchFamily="-107" charset="0"/>
              </a:defRPr>
            </a:lvl9pPr>
          </a:lstStyle>
          <a:p>
            <a:pPr defTabSz="1218683"/>
            <a:r>
              <a:rPr lang="en-US" dirty="0" smtClean="0">
                <a:solidFill>
                  <a:srgbClr val="000000"/>
                </a:solidFill>
                <a:latin typeface="Arial"/>
                <a:ea typeface="Apple LiGothic Medium"/>
                <a:cs typeface="Apple LiGothic Medium"/>
              </a:rPr>
              <a:t>Give us your feedback and </a:t>
            </a:r>
            <a:br>
              <a:rPr lang="en-US" dirty="0" smtClean="0">
                <a:solidFill>
                  <a:srgbClr val="000000"/>
                </a:solidFill>
                <a:latin typeface="Arial"/>
                <a:ea typeface="Apple LiGothic Medium"/>
                <a:cs typeface="Apple LiGothic Medium"/>
              </a:rPr>
            </a:br>
            <a:r>
              <a:rPr lang="en-US" dirty="0" smtClean="0">
                <a:solidFill>
                  <a:srgbClr val="000000"/>
                </a:solidFill>
                <a:latin typeface="Arial"/>
                <a:ea typeface="Apple LiGothic Medium"/>
                <a:cs typeface="Apple LiGothic Medium"/>
              </a:rPr>
              <a:t>you could win fabulous prizes. </a:t>
            </a:r>
            <a:br>
              <a:rPr lang="en-US" dirty="0" smtClean="0">
                <a:solidFill>
                  <a:srgbClr val="000000"/>
                </a:solidFill>
                <a:latin typeface="Arial"/>
                <a:ea typeface="Apple LiGothic Medium"/>
                <a:cs typeface="Apple LiGothic Medium"/>
              </a:rPr>
            </a:br>
            <a:r>
              <a:rPr lang="en-US" dirty="0" smtClean="0">
                <a:solidFill>
                  <a:srgbClr val="000000"/>
                </a:solidFill>
                <a:latin typeface="Arial"/>
                <a:ea typeface="Apple LiGothic Medium"/>
                <a:cs typeface="Apple LiGothic Medium"/>
              </a:rPr>
              <a:t>Winners announced daily.</a:t>
            </a:r>
          </a:p>
          <a:p>
            <a:pPr defTabSz="1218683"/>
            <a:r>
              <a:rPr lang="en-US" dirty="0" smtClean="0">
                <a:solidFill>
                  <a:srgbClr val="000000"/>
                </a:solidFill>
                <a:latin typeface="Arial"/>
                <a:ea typeface="Apple LiGothic Medium"/>
                <a:cs typeface="Apple LiGothic Medium"/>
              </a:rPr>
              <a:t>Receive 20 Cisco Daily Challenge points for each session evaluation </a:t>
            </a:r>
            <a:br>
              <a:rPr lang="en-US" dirty="0" smtClean="0">
                <a:solidFill>
                  <a:srgbClr val="000000"/>
                </a:solidFill>
                <a:latin typeface="Arial"/>
                <a:ea typeface="Apple LiGothic Medium"/>
                <a:cs typeface="Apple LiGothic Medium"/>
              </a:rPr>
            </a:br>
            <a:r>
              <a:rPr lang="en-US" dirty="0" smtClean="0">
                <a:solidFill>
                  <a:srgbClr val="000000"/>
                </a:solidFill>
                <a:latin typeface="Arial"/>
                <a:ea typeface="Apple LiGothic Medium"/>
                <a:cs typeface="Apple LiGothic Medium"/>
              </a:rPr>
              <a:t>you complete.</a:t>
            </a:r>
          </a:p>
          <a:p>
            <a:pPr defTabSz="1218683"/>
            <a:r>
              <a:rPr lang="en-US" dirty="0" smtClean="0">
                <a:solidFill>
                  <a:srgbClr val="000000"/>
                </a:solidFill>
                <a:latin typeface="Arial"/>
                <a:ea typeface="Apple LiGothic Medium"/>
                <a:cs typeface="Apple LiGothic Medium"/>
              </a:rPr>
              <a:t>Complete your session evaluation online now through either the mobile app or internet kiosk stations.</a:t>
            </a:r>
            <a:endParaRPr lang="en-US" dirty="0">
              <a:solidFill>
                <a:srgbClr val="000000"/>
              </a:solidFill>
              <a:latin typeface="Arial"/>
              <a:ea typeface="Apple LiGothic Medium"/>
              <a:cs typeface="Apple LiGothic Medium"/>
            </a:endParaRPr>
          </a:p>
        </p:txBody>
      </p:sp>
    </p:spTree>
    <p:extLst>
      <p:ext uri="{BB962C8B-B14F-4D97-AF65-F5344CB8AC3E}">
        <p14:creationId xmlns:p14="http://schemas.microsoft.com/office/powerpoint/2010/main" val="9522636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heme Graphic">
    <p:spTree>
      <p:nvGrpSpPr>
        <p:cNvPr id="1" name=""/>
        <p:cNvGrpSpPr/>
        <p:nvPr/>
      </p:nvGrpSpPr>
      <p:grpSpPr>
        <a:xfrm>
          <a:off x="0" y="0"/>
          <a:ext cx="0" cy="0"/>
          <a:chOff x="0" y="0"/>
          <a:chExt cx="0" cy="0"/>
        </a:xfrm>
      </p:grpSpPr>
      <p:pic>
        <p:nvPicPr>
          <p:cNvPr id="2" name="Picture 2" descr="C:\Users\Kirk Mossing\Desktop\CURRENT JOBS\Cisco Live\Template\star full.jp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12197289" cy="686011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L13-Theme-1line-White.pdf"/>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88735" y="1512140"/>
            <a:ext cx="8257570" cy="1143653"/>
          </a:xfrm>
          <a:prstGeom prst="rect">
            <a:avLst/>
          </a:prstGeom>
        </p:spPr>
      </p:pic>
      <p:pic>
        <p:nvPicPr>
          <p:cNvPr id="4" name="Picture 3" descr="CL13-White-RGB.pdf"/>
          <p:cNvPicPr>
            <a:picLocks noChangeAspect="1"/>
          </p:cNvPicPr>
          <p:nvPr userDrawn="1"/>
        </p:nvPicPr>
        <p:blipFill rotWithShape="1">
          <a:blip r:embed="rId4" cstate="email">
            <a:extLst>
              <a:ext uri="{28A0092B-C50C-407E-A947-70E740481C1C}">
                <a14:useLocalDpi xmlns:a14="http://schemas.microsoft.com/office/drawing/2010/main"/>
              </a:ext>
            </a:extLst>
          </a:blip>
          <a:srcRect t="8900" b="35547"/>
          <a:stretch/>
        </p:blipFill>
        <p:spPr>
          <a:xfrm>
            <a:off x="9236990" y="5355969"/>
            <a:ext cx="2509045" cy="1394200"/>
          </a:xfrm>
          <a:prstGeom prst="rect">
            <a:avLst/>
          </a:prstGeom>
        </p:spPr>
      </p:pic>
      <p:pic>
        <p:nvPicPr>
          <p:cNvPr id="5" name="Picture 4" descr="CISCO-White-DIGI.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56914" y="5970374"/>
            <a:ext cx="962408" cy="507465"/>
          </a:xfrm>
          <a:prstGeom prst="rect">
            <a:avLst/>
          </a:prstGeom>
        </p:spPr>
      </p:pic>
    </p:spTree>
    <p:extLst>
      <p:ext uri="{BB962C8B-B14F-4D97-AF65-F5344CB8AC3E}">
        <p14:creationId xmlns:p14="http://schemas.microsoft.com/office/powerpoint/2010/main" val="30219931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2" name="Picture 1" descr="CISCO-Blue-PMS [Converted].pdf"/>
          <p:cNvPicPr>
            <a:picLocks noChangeAspect="1"/>
          </p:cNvPicPr>
          <p:nvPr userDrawn="1"/>
        </p:nvPicPr>
        <p:blipFill rotWithShape="1">
          <a:blip r:embed="rId2" cstate="email">
            <a:extLst>
              <a:ext uri="{28A0092B-C50C-407E-A947-70E740481C1C}">
                <a14:useLocalDpi xmlns:a14="http://schemas.microsoft.com/office/drawing/2010/main"/>
              </a:ext>
            </a:extLst>
          </a:blip>
          <a:srcRect t="28877" b="28877"/>
          <a:stretch/>
        </p:blipFill>
        <p:spPr>
          <a:xfrm>
            <a:off x="1976996" y="1689101"/>
            <a:ext cx="8234836" cy="3479803"/>
          </a:xfrm>
          <a:prstGeom prst="rect">
            <a:avLst/>
          </a:prstGeom>
        </p:spPr>
      </p:pic>
    </p:spTree>
    <p:extLst>
      <p:ext uri="{BB962C8B-B14F-4D97-AF65-F5344CB8AC3E}">
        <p14:creationId xmlns:p14="http://schemas.microsoft.com/office/powerpoint/2010/main" val="27119887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cSld name="1_Segue">
    <p:spTree>
      <p:nvGrpSpPr>
        <p:cNvPr id="1" name=""/>
        <p:cNvGrpSpPr/>
        <p:nvPr/>
      </p:nvGrpSpPr>
      <p:grpSpPr>
        <a:xfrm>
          <a:off x="0" y="0"/>
          <a:ext cx="0" cy="0"/>
          <a:chOff x="0" y="0"/>
          <a:chExt cx="0" cy="0"/>
        </a:xfrm>
      </p:grpSpPr>
      <p:pic>
        <p:nvPicPr>
          <p:cNvPr id="11" name="Picture 10" descr="segue texture.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44384" y="3106740"/>
            <a:ext cx="11300057" cy="3438525"/>
          </a:xfrm>
          <a:prstGeom prst="rect">
            <a:avLst/>
          </a:prstGeom>
        </p:spPr>
      </p:pic>
      <p:sp>
        <p:nvSpPr>
          <p:cNvPr id="27" name="Rectangle 3"/>
          <p:cNvSpPr>
            <a:spLocks noChangeArrowheads="1"/>
          </p:cNvSpPr>
          <p:nvPr userDrawn="1"/>
        </p:nvSpPr>
        <p:spPr bwMode="white">
          <a:xfrm>
            <a:off x="0" y="0"/>
            <a:ext cx="12188825" cy="177800"/>
          </a:xfrm>
          <a:prstGeom prst="rect">
            <a:avLst/>
          </a:prstGeom>
          <a:solidFill>
            <a:schemeClr val="bg2"/>
          </a:solidFill>
          <a:ln w="25400" algn="ctr">
            <a:noFill/>
            <a:miter lim="800000"/>
            <a:headEnd/>
            <a:tailEnd/>
          </a:ln>
          <a:effectLst/>
        </p:spPr>
        <p:txBody>
          <a:bodyPr wrap="none" lIns="91412" tIns="45707" rIns="91412" bIns="45707" anchor="ctr"/>
          <a:lstStyle/>
          <a:p>
            <a:pPr defTabSz="1218683"/>
            <a:endParaRPr lang="en-US" sz="2400" dirty="0">
              <a:solidFill>
                <a:srgbClr val="000000"/>
              </a:solidFill>
              <a:latin typeface="Arial"/>
              <a:ea typeface="Apple LiGothic Medium"/>
              <a:cs typeface="Apple LiGothic Medium"/>
            </a:endParaRPr>
          </a:p>
        </p:txBody>
      </p:sp>
      <p:sp>
        <p:nvSpPr>
          <p:cNvPr id="47" name="Rectangle 3"/>
          <p:cNvSpPr>
            <a:spLocks noChangeArrowheads="1"/>
          </p:cNvSpPr>
          <p:nvPr userDrawn="1"/>
        </p:nvSpPr>
        <p:spPr bwMode="hidden">
          <a:xfrm>
            <a:off x="0" y="0"/>
            <a:ext cx="12188825" cy="177800"/>
          </a:xfrm>
          <a:prstGeom prst="rect">
            <a:avLst/>
          </a:prstGeom>
          <a:solidFill>
            <a:schemeClr val="bg2"/>
          </a:solidFill>
          <a:ln w="25400" algn="ctr">
            <a:noFill/>
            <a:miter lim="800000"/>
            <a:headEnd/>
            <a:tailEnd/>
          </a:ln>
          <a:effectLst/>
        </p:spPr>
        <p:txBody>
          <a:bodyPr wrap="none" lIns="91412" tIns="45707" rIns="91412" bIns="45707" anchor="ctr"/>
          <a:lstStyle/>
          <a:p>
            <a:pPr defTabSz="1218683"/>
            <a:endParaRPr lang="en-US" sz="2400" dirty="0">
              <a:solidFill>
                <a:srgbClr val="000000"/>
              </a:solidFill>
              <a:latin typeface="Arial"/>
              <a:ea typeface="Apple LiGothic Medium"/>
              <a:cs typeface="Apple LiGothic Medium"/>
            </a:endParaRPr>
          </a:p>
        </p:txBody>
      </p:sp>
      <p:sp>
        <p:nvSpPr>
          <p:cNvPr id="24" name="Rectangle 5"/>
          <p:cNvSpPr>
            <a:spLocks noChangeArrowheads="1"/>
          </p:cNvSpPr>
          <p:nvPr userDrawn="1"/>
        </p:nvSpPr>
        <p:spPr bwMode="ltGray">
          <a:xfrm>
            <a:off x="10541936" y="6569155"/>
            <a:ext cx="889288" cy="190617"/>
          </a:xfrm>
          <a:prstGeom prst="rect">
            <a:avLst/>
          </a:prstGeom>
          <a:noFill/>
          <a:ln w="9525">
            <a:noFill/>
            <a:miter lim="800000"/>
            <a:headEnd/>
            <a:tailEnd/>
          </a:ln>
          <a:effectLst/>
        </p:spPr>
        <p:txBody>
          <a:bodyPr wrap="none" lIns="82096" tIns="41047" rIns="82096" bIns="41047" anchor="b">
            <a:spAutoFit/>
          </a:bodyPr>
          <a:lstStyle/>
          <a:p>
            <a:pPr algn="r" defTabSz="814149"/>
            <a:r>
              <a:rPr lang="en-US" sz="700" dirty="0">
                <a:solidFill>
                  <a:srgbClr val="C0C0C0"/>
                </a:solidFill>
                <a:latin typeface="Arial"/>
                <a:ea typeface="Apple LiGothic Medium"/>
                <a:cs typeface="Apple LiGothic Medium"/>
              </a:rPr>
              <a:t>Cisco Confidential</a:t>
            </a:r>
          </a:p>
        </p:txBody>
      </p:sp>
      <p:sp>
        <p:nvSpPr>
          <p:cNvPr id="13" name="Rectangle 7"/>
          <p:cNvSpPr>
            <a:spLocks noChangeArrowheads="1"/>
          </p:cNvSpPr>
          <p:nvPr userDrawn="1"/>
        </p:nvSpPr>
        <p:spPr bwMode="ltGray">
          <a:xfrm>
            <a:off x="11563186" y="6565025"/>
            <a:ext cx="275556" cy="190643"/>
          </a:xfrm>
          <a:prstGeom prst="rect">
            <a:avLst/>
          </a:prstGeom>
          <a:noFill/>
          <a:ln w="9525" algn="ctr">
            <a:noFill/>
            <a:miter lim="800000"/>
            <a:headEnd/>
            <a:tailEnd/>
          </a:ln>
          <a:effectLst/>
        </p:spPr>
        <p:txBody>
          <a:bodyPr wrap="none" lIns="82096" tIns="41047" rIns="82096" bIns="41047" anchor="b">
            <a:spAutoFit/>
          </a:bodyPr>
          <a:lstStyle/>
          <a:p>
            <a:pPr algn="r" defTabSz="814149"/>
            <a:fld id="{DFCF27A5-1A5B-48D3-A060-2758FFBB1ADD}" type="slidenum">
              <a:rPr lang="en-US" sz="700">
                <a:solidFill>
                  <a:srgbClr val="C0C0C0"/>
                </a:solidFill>
                <a:latin typeface="Arial"/>
                <a:ea typeface="Apple LiGothic Medium"/>
                <a:cs typeface="Apple LiGothic Medium"/>
              </a:rPr>
              <a:pPr algn="r" defTabSz="814149"/>
              <a:t>‹#›</a:t>
            </a:fld>
            <a:endParaRPr lang="en-US" sz="700" dirty="0">
              <a:solidFill>
                <a:srgbClr val="C0C0C0"/>
              </a:solidFill>
              <a:latin typeface="Arial"/>
              <a:ea typeface="Apple LiGothic Medium"/>
              <a:cs typeface="Apple LiGothic Medium"/>
            </a:endParaRPr>
          </a:p>
        </p:txBody>
      </p:sp>
      <p:pic>
        <p:nvPicPr>
          <p:cNvPr id="16" name="Picture 15" descr="segue texture.jp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44384" y="6381456"/>
            <a:ext cx="11300057" cy="163808"/>
          </a:xfrm>
          <a:prstGeom prst="rect">
            <a:avLst/>
          </a:prstGeom>
        </p:spPr>
      </p:pic>
      <p:sp>
        <p:nvSpPr>
          <p:cNvPr id="31" name="Rectangle 30"/>
          <p:cNvSpPr/>
          <p:nvPr userDrawn="1"/>
        </p:nvSpPr>
        <p:spPr>
          <a:xfrm>
            <a:off x="289736" y="3022909"/>
            <a:ext cx="11589374" cy="17205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7" rIns="91412" bIns="45707" rtlCol="0" anchor="ctr"/>
          <a:lstStyle/>
          <a:p>
            <a:pPr algn="ctr" defTabSz="1218683"/>
            <a:endParaRPr lang="en-US" sz="2400" dirty="0">
              <a:solidFill>
                <a:srgbClr val="FFFFFF"/>
              </a:solidFill>
              <a:latin typeface="Arial"/>
              <a:ea typeface="Apple LiGothic Medium"/>
              <a:cs typeface="Apple LiGothic Medium"/>
            </a:endParaRPr>
          </a:p>
        </p:txBody>
      </p:sp>
      <p:sp>
        <p:nvSpPr>
          <p:cNvPr id="2" name="Title 1"/>
          <p:cNvSpPr>
            <a:spLocks noGrp="1"/>
          </p:cNvSpPr>
          <p:nvPr>
            <p:ph type="ctrTitle" hasCustomPrompt="1"/>
          </p:nvPr>
        </p:nvSpPr>
        <p:spPr>
          <a:xfrm>
            <a:off x="295114" y="1774541"/>
            <a:ext cx="10813350" cy="2407043"/>
          </a:xfrm>
        </p:spPr>
        <p:txBody>
          <a:bodyPr/>
          <a:lstStyle>
            <a:lvl1pPr algn="l" defTabSz="914133" rtl="0" eaLnBrk="1" latinLnBrk="0" hangingPunct="1">
              <a:lnSpc>
                <a:spcPct val="85000"/>
              </a:lnSpc>
              <a:spcBef>
                <a:spcPct val="0"/>
              </a:spcBef>
              <a:buNone/>
              <a:defRPr lang="en-US" sz="5500" b="0" kern="1200" spc="0" baseline="0" dirty="0">
                <a:gradFill flip="none" rotWithShape="1">
                  <a:gsLst>
                    <a:gs pos="0">
                      <a:srgbClr val="55E6ED"/>
                    </a:gs>
                    <a:gs pos="80000">
                      <a:srgbClr val="009249"/>
                    </a:gs>
                  </a:gsLst>
                  <a:lin ang="12000000" scaled="0"/>
                  <a:tileRect/>
                </a:gradFill>
                <a:latin typeface="+mj-lt"/>
                <a:ea typeface="+mj-ea"/>
                <a:cs typeface="+mj-cs"/>
              </a:defRPr>
            </a:lvl1pPr>
          </a:lstStyle>
          <a:p>
            <a:r>
              <a:rPr lang="en-US" dirty="0" smtClean="0"/>
              <a:t>Presentation Title Goes Here</a:t>
            </a:r>
            <a:endParaRPr lang="en-US" dirty="0"/>
          </a:p>
        </p:txBody>
      </p:sp>
      <p:sp>
        <p:nvSpPr>
          <p:cNvPr id="14" name="Rectangle 4"/>
          <p:cNvSpPr>
            <a:spLocks noChangeArrowheads="1"/>
          </p:cNvSpPr>
          <p:nvPr userDrawn="1"/>
        </p:nvSpPr>
        <p:spPr bwMode="ltGray">
          <a:xfrm>
            <a:off x="354138" y="6570865"/>
            <a:ext cx="4559499" cy="190643"/>
          </a:xfrm>
          <a:prstGeom prst="rect">
            <a:avLst/>
          </a:prstGeom>
          <a:noFill/>
          <a:ln w="9525">
            <a:noFill/>
            <a:miter lim="800000"/>
            <a:headEnd/>
            <a:tailEnd/>
          </a:ln>
          <a:effectLst/>
        </p:spPr>
        <p:txBody>
          <a:bodyPr wrap="square" lIns="82096" tIns="41047" rIns="82096" bIns="41047" anchor="b" anchorCtr="0">
            <a:spAutoFit/>
          </a:bodyPr>
          <a:lstStyle/>
          <a:p>
            <a:pPr defTabSz="814149"/>
            <a:r>
              <a:rPr lang="en-US" sz="700" dirty="0" smtClean="0">
                <a:solidFill>
                  <a:srgbClr val="C0C0C0"/>
                </a:solidFill>
                <a:latin typeface="Arial"/>
                <a:ea typeface="Apple LiGothic Medium"/>
                <a:cs typeface="Apple LiGothic Medium"/>
              </a:rPr>
              <a:t>© 2013  Cisco and/or its affiliates. All rights reserved.</a:t>
            </a:r>
            <a:endParaRPr lang="en-US" sz="700" dirty="0">
              <a:solidFill>
                <a:srgbClr val="C0C0C0"/>
              </a:solidFill>
              <a:latin typeface="Arial"/>
              <a:ea typeface="Apple LiGothic Medium"/>
              <a:cs typeface="Apple LiGothic Medium"/>
            </a:endParaRPr>
          </a:p>
        </p:txBody>
      </p:sp>
    </p:spTree>
    <p:extLst>
      <p:ext uri="{BB962C8B-B14F-4D97-AF65-F5344CB8AC3E}">
        <p14:creationId xmlns:p14="http://schemas.microsoft.com/office/powerpoint/2010/main" val="1774984802"/>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Bullet_Heavy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06189" y="1339747"/>
            <a:ext cx="5360092" cy="4965700"/>
          </a:xfrm>
        </p:spPr>
        <p:txBody>
          <a:bodyPr>
            <a:noAutofit/>
          </a:bodyPr>
          <a:lstStyle>
            <a:lvl1pPr>
              <a:lnSpc>
                <a:spcPct val="95000"/>
              </a:lnSpc>
              <a:spcBef>
                <a:spcPts val="1480"/>
              </a:spcBef>
              <a:defRPr sz="1900">
                <a:solidFill>
                  <a:srgbClr val="435153"/>
                </a:solidFill>
                <a:latin typeface="+mj-lt"/>
              </a:defRPr>
            </a:lvl1pPr>
            <a:lvl2pPr>
              <a:lnSpc>
                <a:spcPct val="95000"/>
              </a:lnSpc>
              <a:spcBef>
                <a:spcPts val="600"/>
              </a:spcBef>
              <a:defRPr sz="1500">
                <a:solidFill>
                  <a:srgbClr val="435153"/>
                </a:solidFill>
                <a:latin typeface="+mj-lt"/>
              </a:defRPr>
            </a:lvl2pPr>
            <a:lvl3pPr>
              <a:defRPr sz="1200">
                <a:solidFill>
                  <a:srgbClr val="435153"/>
                </a:solidFill>
                <a:latin typeface="+mj-lt"/>
              </a:defRPr>
            </a:lvl3pPr>
            <a:lvl4pPr>
              <a:defRPr sz="1100">
                <a:solidFill>
                  <a:srgbClr val="435153"/>
                </a:solidFill>
                <a:latin typeface="+mj-lt"/>
              </a:defRPr>
            </a:lvl4pPr>
            <a:lvl5pPr>
              <a:defRPr sz="1100">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115987" y="1339747"/>
            <a:ext cx="5628454" cy="4965700"/>
          </a:xfrm>
        </p:spPr>
        <p:txBody>
          <a:bodyPr>
            <a:noAutofit/>
          </a:bodyPr>
          <a:lstStyle>
            <a:lvl1pPr>
              <a:lnSpc>
                <a:spcPct val="95000"/>
              </a:lnSpc>
              <a:spcBef>
                <a:spcPts val="1480"/>
              </a:spcBef>
              <a:defRPr sz="1900">
                <a:solidFill>
                  <a:srgbClr val="435153"/>
                </a:solidFill>
                <a:latin typeface="+mj-lt"/>
              </a:defRPr>
            </a:lvl1pPr>
            <a:lvl2pPr>
              <a:lnSpc>
                <a:spcPct val="95000"/>
              </a:lnSpc>
              <a:spcBef>
                <a:spcPts val="600"/>
              </a:spcBef>
              <a:defRPr sz="1500">
                <a:solidFill>
                  <a:srgbClr val="435153"/>
                </a:solidFill>
                <a:latin typeface="+mj-lt"/>
              </a:defRPr>
            </a:lvl2pPr>
            <a:lvl3pPr>
              <a:defRPr sz="1200">
                <a:solidFill>
                  <a:srgbClr val="435153"/>
                </a:solidFill>
                <a:latin typeface="+mj-lt"/>
              </a:defRPr>
            </a:lvl3pPr>
            <a:lvl4pPr>
              <a:defRPr sz="1100">
                <a:solidFill>
                  <a:srgbClr val="435153"/>
                </a:solidFill>
                <a:latin typeface="+mj-lt"/>
              </a:defRPr>
            </a:lvl4pPr>
            <a:lvl5pPr>
              <a:defRPr sz="1100">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itle 1"/>
          <p:cNvSpPr>
            <a:spLocks noGrp="1"/>
          </p:cNvSpPr>
          <p:nvPr>
            <p:ph type="title"/>
          </p:nvPr>
        </p:nvSpPr>
        <p:spPr>
          <a:xfrm>
            <a:off x="306198" y="432215"/>
            <a:ext cx="11438251" cy="838200"/>
          </a:xfrm>
        </p:spPr>
        <p:txBody>
          <a:bodyPr/>
          <a:lstStyle>
            <a:lvl1pPr algn="l" defTabSz="914133" rtl="0" eaLnBrk="1" latinLnBrk="0" hangingPunct="1">
              <a:lnSpc>
                <a:spcPct val="80000"/>
              </a:lnSpc>
              <a:spcBef>
                <a:spcPct val="0"/>
              </a:spcBef>
              <a:buNone/>
              <a:defRPr lang="en-US" sz="3600" b="0" kern="1200" spc="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smtClean="0"/>
              <a:t>Click to edit Master title style</a:t>
            </a:r>
            <a:endParaRPr lang="en-US" dirty="0"/>
          </a:p>
        </p:txBody>
      </p:sp>
    </p:spTree>
    <p:extLst>
      <p:ext uri="{BB962C8B-B14F-4D97-AF65-F5344CB8AC3E}">
        <p14:creationId xmlns:p14="http://schemas.microsoft.com/office/powerpoint/2010/main" val="811959302"/>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Bullet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6190" y="432215"/>
            <a:ext cx="11448832" cy="838200"/>
          </a:xfrm>
        </p:spPr>
        <p:txBody>
          <a:bodyPr/>
          <a:lstStyle>
            <a:lvl1pPr>
              <a:defRPr>
                <a:gradFill>
                  <a:gsLst>
                    <a:gs pos="0">
                      <a:schemeClr val="tx1"/>
                    </a:gs>
                    <a:gs pos="44000">
                      <a:srgbClr val="01BBBB"/>
                    </a:gs>
                    <a:gs pos="100000">
                      <a:schemeClr val="accent4"/>
                    </a:gs>
                  </a:gsLst>
                  <a:lin ang="4800000" scaled="0"/>
                </a:gradFill>
                <a:latin typeface="+mj-lt"/>
              </a:defRPr>
            </a:lvl1pPr>
          </a:lstStyle>
          <a:p>
            <a:r>
              <a:rPr lang="en-US" smtClean="0"/>
              <a:t>Click to edit Master title style</a:t>
            </a:r>
            <a:endParaRPr lang="en-US" dirty="0"/>
          </a:p>
        </p:txBody>
      </p:sp>
    </p:spTree>
    <p:extLst>
      <p:ext uri="{BB962C8B-B14F-4D97-AF65-F5344CB8AC3E}">
        <p14:creationId xmlns:p14="http://schemas.microsoft.com/office/powerpoint/2010/main" val="621398298"/>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Bullet">
    <p:spTree>
      <p:nvGrpSpPr>
        <p:cNvPr id="1" name=""/>
        <p:cNvGrpSpPr/>
        <p:nvPr/>
      </p:nvGrpSpPr>
      <p:grpSpPr>
        <a:xfrm>
          <a:off x="0" y="0"/>
          <a:ext cx="0" cy="0"/>
          <a:chOff x="0" y="0"/>
          <a:chExt cx="0" cy="0"/>
        </a:xfrm>
      </p:grpSpPr>
      <p:sp>
        <p:nvSpPr>
          <p:cNvPr id="2" name="Title 1"/>
          <p:cNvSpPr>
            <a:spLocks noGrp="1"/>
          </p:cNvSpPr>
          <p:nvPr>
            <p:ph type="title"/>
          </p:nvPr>
        </p:nvSpPr>
        <p:spPr>
          <a:xfrm>
            <a:off x="306190" y="432215"/>
            <a:ext cx="11438251" cy="838200"/>
          </a:xfrm>
        </p:spPr>
        <p:txBody>
          <a:bodyPr/>
          <a:lstStyle>
            <a:lvl1pPr algn="l" defTabSz="914361" rtl="0" eaLnBrk="1" latinLnBrk="0" hangingPunct="1">
              <a:lnSpc>
                <a:spcPct val="80000"/>
              </a:lnSpc>
              <a:spcBef>
                <a:spcPct val="0"/>
              </a:spcBef>
              <a:buNone/>
              <a:defRPr lang="en-US" sz="3600" b="0" kern="1200" spc="0" baseline="0" dirty="0">
                <a:gradFill>
                  <a:gsLst>
                    <a:gs pos="0">
                      <a:schemeClr val="tx1"/>
                    </a:gs>
                    <a:gs pos="44000">
                      <a:srgbClr val="01BBBB"/>
                    </a:gs>
                    <a:gs pos="100000">
                      <a:schemeClr val="accent4"/>
                    </a:gs>
                  </a:gsLst>
                  <a:lin ang="4800000" scaled="0"/>
                </a:gradFill>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10895" y="1344168"/>
            <a:ext cx="11424907" cy="4965192"/>
          </a:xfrm>
        </p:spPr>
        <p:txBody>
          <a:bodyPr>
            <a:noAutofit/>
          </a:bodyPr>
          <a:lstStyle>
            <a:lvl1pPr>
              <a:lnSpc>
                <a:spcPct val="95000"/>
              </a:lnSpc>
              <a:spcBef>
                <a:spcPts val="1480"/>
              </a:spcBef>
              <a:defRPr sz="2300">
                <a:solidFill>
                  <a:srgbClr val="435153"/>
                </a:solidFill>
                <a:latin typeface="+mj-lt"/>
              </a:defRPr>
            </a:lvl1pPr>
            <a:lvl2pPr>
              <a:lnSpc>
                <a:spcPct val="95000"/>
              </a:lnSpc>
              <a:spcBef>
                <a:spcPts val="600"/>
              </a:spcBef>
              <a:defRPr>
                <a:solidFill>
                  <a:srgbClr val="435153"/>
                </a:solidFill>
                <a:latin typeface="+mj-lt"/>
              </a:defRPr>
            </a:lvl2pPr>
            <a:lvl3pPr>
              <a:defRPr>
                <a:solidFill>
                  <a:srgbClr val="435153"/>
                </a:solidFill>
                <a:latin typeface="+mj-lt"/>
              </a:defRPr>
            </a:lvl3pPr>
            <a:lvl4pPr>
              <a:defRPr>
                <a:solidFill>
                  <a:srgbClr val="435153"/>
                </a:solidFill>
                <a:latin typeface="+mj-lt"/>
              </a:defRPr>
            </a:lvl4pPr>
            <a:lvl5pPr>
              <a:defRPr>
                <a:solidFill>
                  <a:srgbClr val="435153"/>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60776920"/>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Right Half Photo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58063" y="304800"/>
            <a:ext cx="9911883" cy="838200"/>
          </a:xfrm>
        </p:spPr>
        <p:txBody>
          <a:bodyPr/>
          <a:lstStyle/>
          <a:p>
            <a:r>
              <a:rPr lang="en-US" dirty="0" smtClean="0"/>
              <a:t>Slide Title Goes Here</a:t>
            </a:r>
            <a:endParaRPr lang="en-US" dirty="0"/>
          </a:p>
        </p:txBody>
      </p:sp>
      <p:sp>
        <p:nvSpPr>
          <p:cNvPr id="3" name="Content Placeholder 2"/>
          <p:cNvSpPr>
            <a:spLocks noGrp="1"/>
          </p:cNvSpPr>
          <p:nvPr>
            <p:ph idx="1" hasCustomPrompt="1"/>
          </p:nvPr>
        </p:nvSpPr>
        <p:spPr>
          <a:xfrm>
            <a:off x="1058061" y="1600201"/>
            <a:ext cx="4020618" cy="4525963"/>
          </a:xfrm>
        </p:spPr>
        <p:txBody>
          <a:body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0" hasCustomPrompt="1"/>
          </p:nvPr>
        </p:nvSpPr>
        <p:spPr>
          <a:xfrm>
            <a:off x="1058062" y="1186543"/>
            <a:ext cx="4037547" cy="381000"/>
          </a:xfrm>
        </p:spPr>
        <p:txBody>
          <a:bodyPr anchor="ctr" anchorCtr="0">
            <a:noAutofit/>
          </a:bodyPr>
          <a:lstStyle>
            <a:lvl1pPr>
              <a:buFontTx/>
              <a:buNone/>
              <a:defRPr sz="3200"/>
            </a:lvl1pPr>
            <a:lvl2pPr>
              <a:defRPr sz="3200"/>
            </a:lvl2pPr>
            <a:lvl3pPr>
              <a:defRPr sz="3200"/>
            </a:lvl3pPr>
            <a:lvl4pPr>
              <a:defRPr sz="3200"/>
            </a:lvl4pPr>
            <a:lvl5pPr>
              <a:defRPr sz="3200"/>
            </a:lvl5pPr>
          </a:lstStyle>
          <a:p>
            <a:pPr lvl="0"/>
            <a:r>
              <a:rPr lang="en-US" dirty="0" smtClean="0"/>
              <a:t>Subtitle Goes Here</a:t>
            </a:r>
            <a:endParaRPr lang="en-US" dirty="0"/>
          </a:p>
        </p:txBody>
      </p:sp>
      <p:sp>
        <p:nvSpPr>
          <p:cNvPr id="44" name="Picture Placeholder 43"/>
          <p:cNvSpPr>
            <a:spLocks noGrp="1"/>
          </p:cNvSpPr>
          <p:nvPr>
            <p:ph type="pic" sz="quarter" idx="11" hasCustomPrompt="1"/>
          </p:nvPr>
        </p:nvSpPr>
        <p:spPr>
          <a:xfrm>
            <a:off x="6094412" y="1143000"/>
            <a:ext cx="6094413" cy="5715000"/>
          </a:xfrm>
        </p:spPr>
        <p:txBody>
          <a:bodyPr anchor="ctr" anchorCtr="1"/>
          <a:lstStyle>
            <a:lvl1pPr>
              <a:buNone/>
              <a:defRPr/>
            </a:lvl1pPr>
          </a:lstStyle>
          <a:p>
            <a:r>
              <a:rPr lang="en-US" dirty="0" smtClean="0"/>
              <a:t>Photo Goes Here</a:t>
            </a:r>
            <a:endParaRPr lang="en-US" dirty="0"/>
          </a:p>
        </p:txBody>
      </p:sp>
    </p:spTree>
    <p:extLst>
      <p:ext uri="{BB962C8B-B14F-4D97-AF65-F5344CB8AC3E}">
        <p14:creationId xmlns:p14="http://schemas.microsoft.com/office/powerpoint/2010/main" val="2270346449"/>
      </p:ext>
    </p:extLst>
  </p:cSld>
  <p:clrMapOvr>
    <a:masterClrMapping/>
  </p:clrMapOvr>
  <p:transition xmlns:p14="http://schemas.microsoft.com/office/powerpoint/2010/main">
    <p:wipe dir="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1_Title Slide-animated White">
    <p:spTree>
      <p:nvGrpSpPr>
        <p:cNvPr id="1" name=""/>
        <p:cNvGrpSpPr/>
        <p:nvPr/>
      </p:nvGrpSpPr>
      <p:grpSpPr>
        <a:xfrm>
          <a:off x="0" y="0"/>
          <a:ext cx="0" cy="0"/>
          <a:chOff x="0" y="0"/>
          <a:chExt cx="0" cy="0"/>
        </a:xfrm>
      </p:grpSpPr>
      <p:sp>
        <p:nvSpPr>
          <p:cNvPr id="23" name="Title 1"/>
          <p:cNvSpPr>
            <a:spLocks noGrp="1"/>
          </p:cNvSpPr>
          <p:nvPr userDrawn="1">
            <p:ph type="ctrTitle" hasCustomPrompt="1"/>
          </p:nvPr>
        </p:nvSpPr>
        <p:spPr>
          <a:xfrm>
            <a:off x="295115" y="2811836"/>
            <a:ext cx="11066075" cy="859640"/>
          </a:xfrm>
          <a:prstGeom prst="rect">
            <a:avLst/>
          </a:prstGeom>
        </p:spPr>
        <p:txBody>
          <a:bodyPr anchor="b" anchorCtr="0"/>
          <a:lstStyle>
            <a:lvl1pPr marL="0" indent="0" algn="l">
              <a:lnSpc>
                <a:spcPct val="90000"/>
              </a:lnSpc>
              <a:buFont typeface="Arial" panose="020B0604020202020204" pitchFamily="34" charset="0"/>
              <a:buNone/>
              <a:defRPr sz="6000" b="0" i="0" spc="0" baseline="0">
                <a:solidFill>
                  <a:schemeClr val="tx1"/>
                </a:solidFill>
                <a:latin typeface="+mj-lt"/>
                <a:cs typeface="CiscoSans Thin"/>
              </a:defRPr>
            </a:lvl1pPr>
          </a:lstStyle>
          <a:p>
            <a:r>
              <a:rPr lang="en-US" dirty="0" smtClean="0"/>
              <a:t>Presentation Title Goes Here</a:t>
            </a:r>
            <a:endParaRPr lang="en-US" dirty="0"/>
          </a:p>
        </p:txBody>
      </p:sp>
      <p:sp>
        <p:nvSpPr>
          <p:cNvPr id="24" name="Subtitle 2"/>
          <p:cNvSpPr>
            <a:spLocks noGrp="1"/>
          </p:cNvSpPr>
          <p:nvPr userDrawn="1">
            <p:ph type="subTitle" idx="1" hasCustomPrompt="1"/>
          </p:nvPr>
        </p:nvSpPr>
        <p:spPr>
          <a:xfrm>
            <a:off x="347171" y="4828022"/>
            <a:ext cx="10813351" cy="384175"/>
          </a:xfrm>
          <a:prstGeom prst="rect">
            <a:avLst/>
          </a:prstGeom>
        </p:spPr>
        <p:txBody>
          <a:bodyPr lIns="121883" tIns="60941" rIns="121883" bIns="60941" anchor="b" anchorCtr="0">
            <a:noAutofit/>
          </a:bodyPr>
          <a:lstStyle>
            <a:lvl1pPr marL="0" indent="0" algn="l">
              <a:buNone/>
              <a:defRPr sz="1600" b="0" i="0">
                <a:solidFill>
                  <a:schemeClr val="tx1"/>
                </a:solidFill>
                <a:latin typeface="+mn-lt"/>
                <a:cs typeface="CiscoSansTT ExtraLight" panose="020B0303020201020303" pitchFamily="34" charset="0"/>
              </a:defRPr>
            </a:lvl1pPr>
            <a:lvl2pPr marL="457101" indent="0" algn="ctr">
              <a:buNone/>
              <a:defRPr>
                <a:solidFill>
                  <a:schemeClr val="tx1">
                    <a:tint val="75000"/>
                  </a:schemeClr>
                </a:solidFill>
              </a:defRPr>
            </a:lvl2pPr>
            <a:lvl3pPr marL="914209" indent="0" algn="ctr">
              <a:buNone/>
              <a:defRPr>
                <a:solidFill>
                  <a:schemeClr val="tx1">
                    <a:tint val="75000"/>
                  </a:schemeClr>
                </a:solidFill>
              </a:defRPr>
            </a:lvl3pPr>
            <a:lvl4pPr marL="1371313" indent="0" algn="ctr">
              <a:buNone/>
              <a:defRPr>
                <a:solidFill>
                  <a:schemeClr val="tx1">
                    <a:tint val="75000"/>
                  </a:schemeClr>
                </a:solidFill>
              </a:defRPr>
            </a:lvl4pPr>
            <a:lvl5pPr marL="1828420" indent="0" algn="ctr">
              <a:buNone/>
              <a:defRPr>
                <a:solidFill>
                  <a:schemeClr val="tx1">
                    <a:tint val="75000"/>
                  </a:schemeClr>
                </a:solidFill>
              </a:defRPr>
            </a:lvl5pPr>
            <a:lvl6pPr marL="2285521" indent="0" algn="ctr">
              <a:buNone/>
              <a:defRPr>
                <a:solidFill>
                  <a:schemeClr val="tx1">
                    <a:tint val="75000"/>
                  </a:schemeClr>
                </a:solidFill>
              </a:defRPr>
            </a:lvl6pPr>
            <a:lvl7pPr marL="2742629" indent="0" algn="ctr">
              <a:buNone/>
              <a:defRPr>
                <a:solidFill>
                  <a:schemeClr val="tx1">
                    <a:tint val="75000"/>
                  </a:schemeClr>
                </a:solidFill>
              </a:defRPr>
            </a:lvl7pPr>
            <a:lvl8pPr marL="3199733" indent="0" algn="ctr">
              <a:buNone/>
              <a:defRPr>
                <a:solidFill>
                  <a:schemeClr val="tx1">
                    <a:tint val="75000"/>
                  </a:schemeClr>
                </a:solidFill>
              </a:defRPr>
            </a:lvl8pPr>
            <a:lvl9pPr marL="3656840" indent="0" algn="ctr">
              <a:buNone/>
              <a:defRPr>
                <a:solidFill>
                  <a:schemeClr val="tx1">
                    <a:tint val="75000"/>
                  </a:schemeClr>
                </a:solidFill>
              </a:defRPr>
            </a:lvl9pPr>
          </a:lstStyle>
          <a:p>
            <a:r>
              <a:rPr lang="en-US" dirty="0" smtClean="0"/>
              <a:t>Speaker Name</a:t>
            </a:r>
            <a:endParaRPr lang="en-US" dirty="0"/>
          </a:p>
        </p:txBody>
      </p:sp>
      <p:sp>
        <p:nvSpPr>
          <p:cNvPr id="25" name="Text Placeholder 38"/>
          <p:cNvSpPr>
            <a:spLocks noGrp="1"/>
          </p:cNvSpPr>
          <p:nvPr userDrawn="1">
            <p:ph type="body" sz="quarter" idx="10" hasCustomPrompt="1"/>
          </p:nvPr>
        </p:nvSpPr>
        <p:spPr>
          <a:xfrm>
            <a:off x="346400" y="5164907"/>
            <a:ext cx="10814050" cy="384175"/>
          </a:xfrm>
          <a:prstGeom prst="rect">
            <a:avLst/>
          </a:prstGeom>
        </p:spPr>
        <p:txBody>
          <a:bodyPr lIns="121883" tIns="60941" rIns="121883" bIns="60941"/>
          <a:lstStyle>
            <a:lvl1pPr marL="0" indent="0" algn="l">
              <a:buFontTx/>
              <a:buNone/>
              <a:defRPr lang="en-US" sz="1600" b="0" i="0" kern="1200" dirty="0" smtClean="0">
                <a:solidFill>
                  <a:schemeClr val="tx1"/>
                </a:solidFill>
                <a:latin typeface="+mn-lt"/>
                <a:ea typeface="+mn-ea"/>
                <a:cs typeface="CiscoSans ExtraLight" pitchFamily="34" charset="0"/>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US" dirty="0" smtClean="0"/>
              <a:t>Speaker Title</a:t>
            </a:r>
            <a:endParaRPr lang="en-US" dirty="0"/>
          </a:p>
        </p:txBody>
      </p:sp>
      <p:sp>
        <p:nvSpPr>
          <p:cNvPr id="26" name="Text Placeholder 40"/>
          <p:cNvSpPr>
            <a:spLocks noGrp="1"/>
          </p:cNvSpPr>
          <p:nvPr userDrawn="1">
            <p:ph type="body" sz="quarter" idx="11" hasCustomPrompt="1"/>
          </p:nvPr>
        </p:nvSpPr>
        <p:spPr>
          <a:xfrm>
            <a:off x="335708" y="5938229"/>
            <a:ext cx="10814050" cy="384175"/>
          </a:xfrm>
          <a:prstGeom prst="rect">
            <a:avLst/>
          </a:prstGeom>
        </p:spPr>
        <p:txBody>
          <a:bodyPr lIns="121883" tIns="60941" rIns="121883" bIns="60941"/>
          <a:lstStyle>
            <a:lvl1pPr marL="0" indent="0" algn="l">
              <a:buFontTx/>
              <a:buNone/>
              <a:defRPr lang="en-US" sz="1600" b="0" i="0" kern="1200" dirty="0" smtClean="0">
                <a:solidFill>
                  <a:schemeClr val="tx1"/>
                </a:solidFill>
                <a:latin typeface="+mn-lt"/>
                <a:ea typeface="+mn-ea"/>
                <a:cs typeface="CiscoSans ExtraLight" pitchFamily="34" charset="0"/>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US" dirty="0" smtClean="0"/>
              <a:t>Date</a:t>
            </a:r>
            <a:endParaRPr lang="en-US" dirty="0"/>
          </a:p>
        </p:txBody>
      </p:sp>
      <p:sp>
        <p:nvSpPr>
          <p:cNvPr id="3" name="Text Placeholder 2"/>
          <p:cNvSpPr>
            <a:spLocks noGrp="1"/>
          </p:cNvSpPr>
          <p:nvPr userDrawn="1">
            <p:ph type="body" sz="quarter" idx="13" hasCustomPrompt="1"/>
          </p:nvPr>
        </p:nvSpPr>
        <p:spPr>
          <a:xfrm>
            <a:off x="336674" y="3496671"/>
            <a:ext cx="11067284" cy="398668"/>
          </a:xfrm>
          <a:prstGeom prst="rect">
            <a:avLst/>
          </a:prstGeom>
        </p:spPr>
        <p:txBody>
          <a:bodyPr lIns="121883" tIns="60941" rIns="121883" bIns="60941"/>
          <a:lstStyle>
            <a:lvl1pPr marL="0" indent="0">
              <a:buFont typeface="Arial" panose="020B0604020202020204" pitchFamily="34" charset="0"/>
              <a:buNone/>
              <a:defRPr sz="2400" baseline="0">
                <a:solidFill>
                  <a:schemeClr val="tx1"/>
                </a:solidFill>
                <a:latin typeface="+mj-lt"/>
              </a:defRPr>
            </a:lvl1pPr>
            <a:lvl2pPr marL="406336" indent="0">
              <a:buNone/>
              <a:defRPr/>
            </a:lvl2pPr>
            <a:lvl3pPr marL="569816" indent="0">
              <a:buNone/>
              <a:defRPr/>
            </a:lvl3pPr>
            <a:lvl4pPr marL="688861" indent="0">
              <a:buNone/>
              <a:defRPr/>
            </a:lvl4pPr>
            <a:lvl5pPr marL="801554" indent="0">
              <a:buNone/>
              <a:defRPr/>
            </a:lvl5pPr>
          </a:lstStyle>
          <a:p>
            <a:pPr lvl="0"/>
            <a:r>
              <a:rPr lang="en-GB" dirty="0" smtClean="0"/>
              <a:t>Subhead goes here</a:t>
            </a:r>
            <a:endParaRPr lang="en-GB" dirty="0"/>
          </a:p>
        </p:txBody>
      </p:sp>
      <p:cxnSp>
        <p:nvCxnSpPr>
          <p:cNvPr id="27" name="Straight Connector 26"/>
          <p:cNvCxnSpPr/>
          <p:nvPr userDrawn="1"/>
        </p:nvCxnSpPr>
        <p:spPr>
          <a:xfrm>
            <a:off x="0" y="6771410"/>
            <a:ext cx="12188825" cy="0"/>
          </a:xfrm>
          <a:prstGeom prst="line">
            <a:avLst/>
          </a:prstGeom>
          <a:ln w="177800">
            <a:gradFill>
              <a:gsLst>
                <a:gs pos="0">
                  <a:schemeClr val="tx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grpSp>
        <p:nvGrpSpPr>
          <p:cNvPr id="73" name="Group 67"/>
          <p:cNvGrpSpPr/>
          <p:nvPr userDrawn="1"/>
        </p:nvGrpSpPr>
        <p:grpSpPr>
          <a:xfrm>
            <a:off x="380122" y="410501"/>
            <a:ext cx="1150019" cy="613107"/>
            <a:chOff x="609606" y="528528"/>
            <a:chExt cx="1444732" cy="763787"/>
          </a:xfrm>
          <a:solidFill>
            <a:srgbClr val="7F7F7F"/>
          </a:solidFill>
        </p:grpSpPr>
        <p:sp>
          <p:nvSpPr>
            <p:cNvPr id="74" name="Rectangle 73"/>
            <p:cNvSpPr>
              <a:spLocks noChangeArrowheads="1"/>
            </p:cNvSpPr>
            <p:nvPr/>
          </p:nvSpPr>
          <p:spPr bwMode="black">
            <a:xfrm>
              <a:off x="1016583" y="1035671"/>
              <a:ext cx="65914" cy="249729"/>
            </a:xfrm>
            <a:prstGeom prst="rect">
              <a:avLst/>
            </a:prstGeom>
            <a:grpFill/>
            <a:ln w="9525">
              <a:noFill/>
              <a:miter lim="800000"/>
              <a:headEnd/>
              <a:tailEnd/>
            </a:ln>
          </p:spPr>
          <p:txBody>
            <a:bodyPr/>
            <a:lstStyle/>
            <a:p>
              <a:pPr defTabSz="609417"/>
              <a:endParaRPr lang="en-US" sz="2400">
                <a:solidFill>
                  <a:srgbClr val="FFFFFF"/>
                </a:solidFill>
                <a:latin typeface="CiscoSansTT ExtraLight"/>
              </a:endParaRPr>
            </a:p>
          </p:txBody>
        </p:sp>
        <p:sp>
          <p:nvSpPr>
            <p:cNvPr id="75" name="Freeform 74"/>
            <p:cNvSpPr>
              <a:spLocks/>
            </p:cNvSpPr>
            <p:nvPr/>
          </p:nvSpPr>
          <p:spPr bwMode="black">
            <a:xfrm>
              <a:off x="1400565" y="1028755"/>
              <a:ext cx="190842" cy="263560"/>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76" name="Freeform 75"/>
            <p:cNvSpPr>
              <a:spLocks/>
            </p:cNvSpPr>
            <p:nvPr/>
          </p:nvSpPr>
          <p:spPr bwMode="black">
            <a:xfrm>
              <a:off x="740666" y="1028755"/>
              <a:ext cx="190842" cy="263560"/>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77" name="Freeform 76"/>
            <p:cNvSpPr>
              <a:spLocks noEditPoints="1"/>
            </p:cNvSpPr>
            <p:nvPr/>
          </p:nvSpPr>
          <p:spPr bwMode="black">
            <a:xfrm>
              <a:off x="1660386" y="1028755"/>
              <a:ext cx="262121" cy="263560"/>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78" name="Freeform 77"/>
            <p:cNvSpPr>
              <a:spLocks/>
            </p:cNvSpPr>
            <p:nvPr/>
          </p:nvSpPr>
          <p:spPr bwMode="black">
            <a:xfrm>
              <a:off x="1167569" y="1028755"/>
              <a:ext cx="170915" cy="263560"/>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79" name="Freeform 78"/>
            <p:cNvSpPr>
              <a:spLocks/>
            </p:cNvSpPr>
            <p:nvPr/>
          </p:nvSpPr>
          <p:spPr bwMode="black">
            <a:xfrm>
              <a:off x="609606" y="732922"/>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80" name="Freeform 79"/>
            <p:cNvSpPr>
              <a:spLocks/>
            </p:cNvSpPr>
            <p:nvPr/>
          </p:nvSpPr>
          <p:spPr bwMode="black">
            <a:xfrm>
              <a:off x="783587" y="646860"/>
              <a:ext cx="62081" cy="214383"/>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81" name="Freeform 80"/>
            <p:cNvSpPr>
              <a:spLocks/>
            </p:cNvSpPr>
            <p:nvPr/>
          </p:nvSpPr>
          <p:spPr bwMode="black">
            <a:xfrm>
              <a:off x="954502" y="528528"/>
              <a:ext cx="62080" cy="394956"/>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82" name="Freeform 81"/>
            <p:cNvSpPr>
              <a:spLocks/>
            </p:cNvSpPr>
            <p:nvPr/>
          </p:nvSpPr>
          <p:spPr bwMode="black">
            <a:xfrm>
              <a:off x="1128481" y="646860"/>
              <a:ext cx="62081" cy="214383"/>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83" name="Freeform 82"/>
            <p:cNvSpPr>
              <a:spLocks/>
            </p:cNvSpPr>
            <p:nvPr/>
          </p:nvSpPr>
          <p:spPr bwMode="black">
            <a:xfrm>
              <a:off x="1298630" y="732922"/>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84" name="Freeform 83"/>
            <p:cNvSpPr>
              <a:spLocks/>
            </p:cNvSpPr>
            <p:nvPr/>
          </p:nvSpPr>
          <p:spPr bwMode="black">
            <a:xfrm>
              <a:off x="1472609" y="646860"/>
              <a:ext cx="62847" cy="214383"/>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85" name="Freeform 84"/>
            <p:cNvSpPr>
              <a:spLocks/>
            </p:cNvSpPr>
            <p:nvPr/>
          </p:nvSpPr>
          <p:spPr bwMode="black">
            <a:xfrm>
              <a:off x="1646588" y="528528"/>
              <a:ext cx="62847" cy="394956"/>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86" name="Freeform 85"/>
            <p:cNvSpPr>
              <a:spLocks/>
            </p:cNvSpPr>
            <p:nvPr/>
          </p:nvSpPr>
          <p:spPr bwMode="black">
            <a:xfrm>
              <a:off x="1817502" y="646864"/>
              <a:ext cx="62847" cy="214383"/>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87" name="Freeform 86"/>
            <p:cNvSpPr>
              <a:spLocks/>
            </p:cNvSpPr>
            <p:nvPr/>
          </p:nvSpPr>
          <p:spPr bwMode="black">
            <a:xfrm>
              <a:off x="1991491" y="732927"/>
              <a:ext cx="62847"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grpSp>
    </p:spTree>
    <p:extLst>
      <p:ext uri="{BB962C8B-B14F-4D97-AF65-F5344CB8AC3E}">
        <p14:creationId xmlns:p14="http://schemas.microsoft.com/office/powerpoint/2010/main" val="2493575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4">
                                            <p:txEl>
                                              <p:pRg st="0" end="0"/>
                                            </p:txEl>
                                          </p:spTgt>
                                        </p:tgtEl>
                                        <p:attrNameLst>
                                          <p:attrName>style.visibility</p:attrName>
                                        </p:attrNameLst>
                                      </p:cBhvr>
                                      <p:to>
                                        <p:strVal val="visible"/>
                                      </p:to>
                                    </p:set>
                                    <p:animEffect transition="in" filter="wipe(left)">
                                      <p:cBhvr>
                                        <p:cTn id="15" dur="500"/>
                                        <p:tgtEl>
                                          <p:spTgt spid="24">
                                            <p:txEl>
                                              <p:pRg st="0" end="0"/>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5">
                                            <p:txEl>
                                              <p:pRg st="0" end="0"/>
                                            </p:txEl>
                                          </p:spTgt>
                                        </p:tgtEl>
                                        <p:attrNameLst>
                                          <p:attrName>style.visibility</p:attrName>
                                        </p:attrNameLst>
                                      </p:cBhvr>
                                      <p:to>
                                        <p:strVal val="visible"/>
                                      </p:to>
                                    </p:set>
                                    <p:animEffect transition="in" filter="wipe(left)">
                                      <p:cBhvr>
                                        <p:cTn id="18" dur="500"/>
                                        <p:tgtEl>
                                          <p:spTgt spid="25">
                                            <p:txEl>
                                              <p:pRg st="0" end="0"/>
                                            </p:txEl>
                                          </p:spTgt>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26">
                                            <p:txEl>
                                              <p:pRg st="0" end="0"/>
                                            </p:txEl>
                                          </p:spTgt>
                                        </p:tgtEl>
                                        <p:attrNameLst>
                                          <p:attrName>style.visibility</p:attrName>
                                        </p:attrNameLst>
                                      </p:cBhvr>
                                      <p:to>
                                        <p:strVal val="visible"/>
                                      </p:to>
                                    </p:set>
                                    <p:animEffect transition="in" filter="wipe(left)">
                                      <p:cBhvr>
                                        <p:cTn id="22"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xmlns:p14="http://schemas.microsoft.com/office/powerpoint/2010/main" presetID="22" presetClass="entr" presetSubtype="8"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wipe(left)">
                      <p:cBhvr>
                        <p:cTn dur="500"/>
                        <p:tgtEl>
                          <p:spTgt spid="24"/>
                        </p:tgtEl>
                      </p:cBhvr>
                    </p:animEffect>
                  </p:childTnLst>
                </p:cTn>
              </p:par>
            </p:tnLst>
          </p:tmpl>
        </p:tmplLst>
      </p:bldP>
      <p:bldP spid="25" grpId="0" build="p">
        <p:tmplLst>
          <p:tmpl lvl="1">
            <p:tnLst>
              <p:par>
                <p:cTn xmlns:p14="http://schemas.microsoft.com/office/powerpoint/2010/main" presetID="22" presetClass="entr" presetSubtype="8"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wipe(left)">
                      <p:cBhvr>
                        <p:cTn dur="500"/>
                        <p:tgtEl>
                          <p:spTgt spid="25"/>
                        </p:tgtEl>
                      </p:cBhvr>
                    </p:animEffect>
                  </p:childTnLst>
                </p:cTn>
              </p:par>
            </p:tnLst>
          </p:tmpl>
        </p:tmplLst>
      </p:bldP>
      <p:bldP spid="26" grpId="0" build="p">
        <p:tmplLst>
          <p:tmpl lvl="1">
            <p:tnLst>
              <p:par>
                <p:cTn xmlns:p14="http://schemas.microsoft.com/office/powerpoint/2010/main" presetID="22" presetClass="entr" presetSubtype="8"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wipe(left)">
                      <p:cBhvr>
                        <p:cTn dur="500"/>
                        <p:tgtEl>
                          <p:spTgt spid="26"/>
                        </p:tgtEl>
                      </p:cBhvr>
                    </p:animEffect>
                  </p:childTnLst>
                </p:cTn>
              </p:par>
            </p:tnLst>
          </p:tmpl>
        </p:tmplLst>
      </p:bldP>
      <p:bldP spid="3" grpId="0" build="p">
        <p:tmplLst>
          <p:tmpl lvl="1">
            <p:tnLst>
              <p:par>
                <p:cTn xmlns:p14="http://schemas.microsoft.com/office/powerpoint/2010/mai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2_Title Slide White">
    <p:spTree>
      <p:nvGrpSpPr>
        <p:cNvPr id="1" name=""/>
        <p:cNvGrpSpPr/>
        <p:nvPr/>
      </p:nvGrpSpPr>
      <p:grpSpPr>
        <a:xfrm>
          <a:off x="0" y="0"/>
          <a:ext cx="0" cy="0"/>
          <a:chOff x="0" y="0"/>
          <a:chExt cx="0" cy="0"/>
        </a:xfrm>
      </p:grpSpPr>
      <p:sp>
        <p:nvSpPr>
          <p:cNvPr id="23" name="Title 1"/>
          <p:cNvSpPr>
            <a:spLocks noGrp="1"/>
          </p:cNvSpPr>
          <p:nvPr userDrawn="1">
            <p:ph type="ctrTitle" hasCustomPrompt="1"/>
          </p:nvPr>
        </p:nvSpPr>
        <p:spPr>
          <a:xfrm>
            <a:off x="295115" y="2811836"/>
            <a:ext cx="11066075" cy="859640"/>
          </a:xfrm>
          <a:prstGeom prst="rect">
            <a:avLst/>
          </a:prstGeom>
        </p:spPr>
        <p:txBody>
          <a:bodyPr anchor="b" anchorCtr="0"/>
          <a:lstStyle>
            <a:lvl1pPr marL="0" indent="0" algn="l">
              <a:lnSpc>
                <a:spcPct val="90000"/>
              </a:lnSpc>
              <a:buFont typeface="Arial" panose="020B0604020202020204" pitchFamily="34" charset="0"/>
              <a:buNone/>
              <a:defRPr sz="6000" b="0" i="0" spc="0" baseline="0">
                <a:solidFill>
                  <a:schemeClr val="tx1"/>
                </a:solidFill>
                <a:latin typeface="+mj-lt"/>
                <a:cs typeface="CiscoSans Thin"/>
              </a:defRPr>
            </a:lvl1pPr>
          </a:lstStyle>
          <a:p>
            <a:r>
              <a:rPr lang="en-US" dirty="0" smtClean="0"/>
              <a:t>Presentation Title Goes Here</a:t>
            </a:r>
            <a:endParaRPr lang="en-US" dirty="0"/>
          </a:p>
        </p:txBody>
      </p:sp>
      <p:sp>
        <p:nvSpPr>
          <p:cNvPr id="24" name="Subtitle 2"/>
          <p:cNvSpPr>
            <a:spLocks noGrp="1"/>
          </p:cNvSpPr>
          <p:nvPr userDrawn="1">
            <p:ph type="subTitle" idx="1" hasCustomPrompt="1"/>
          </p:nvPr>
        </p:nvSpPr>
        <p:spPr>
          <a:xfrm>
            <a:off x="347171" y="4828022"/>
            <a:ext cx="10813351" cy="384175"/>
          </a:xfrm>
          <a:prstGeom prst="rect">
            <a:avLst/>
          </a:prstGeom>
        </p:spPr>
        <p:txBody>
          <a:bodyPr lIns="121883" tIns="60941" rIns="121883" bIns="60941" anchor="b" anchorCtr="0">
            <a:noAutofit/>
          </a:bodyPr>
          <a:lstStyle>
            <a:lvl1pPr marL="0" indent="0" algn="l">
              <a:buNone/>
              <a:defRPr sz="1600" b="0" i="0">
                <a:solidFill>
                  <a:schemeClr val="tx1"/>
                </a:solidFill>
                <a:latin typeface="+mn-lt"/>
                <a:cs typeface="CiscoSansTT ExtraLight" panose="020B0303020201020303" pitchFamily="34" charset="0"/>
              </a:defRPr>
            </a:lvl1pPr>
            <a:lvl2pPr marL="457101" indent="0" algn="ctr">
              <a:buNone/>
              <a:defRPr>
                <a:solidFill>
                  <a:schemeClr val="tx1">
                    <a:tint val="75000"/>
                  </a:schemeClr>
                </a:solidFill>
              </a:defRPr>
            </a:lvl2pPr>
            <a:lvl3pPr marL="914209" indent="0" algn="ctr">
              <a:buNone/>
              <a:defRPr>
                <a:solidFill>
                  <a:schemeClr val="tx1">
                    <a:tint val="75000"/>
                  </a:schemeClr>
                </a:solidFill>
              </a:defRPr>
            </a:lvl3pPr>
            <a:lvl4pPr marL="1371313" indent="0" algn="ctr">
              <a:buNone/>
              <a:defRPr>
                <a:solidFill>
                  <a:schemeClr val="tx1">
                    <a:tint val="75000"/>
                  </a:schemeClr>
                </a:solidFill>
              </a:defRPr>
            </a:lvl4pPr>
            <a:lvl5pPr marL="1828420" indent="0" algn="ctr">
              <a:buNone/>
              <a:defRPr>
                <a:solidFill>
                  <a:schemeClr val="tx1">
                    <a:tint val="75000"/>
                  </a:schemeClr>
                </a:solidFill>
              </a:defRPr>
            </a:lvl5pPr>
            <a:lvl6pPr marL="2285521" indent="0" algn="ctr">
              <a:buNone/>
              <a:defRPr>
                <a:solidFill>
                  <a:schemeClr val="tx1">
                    <a:tint val="75000"/>
                  </a:schemeClr>
                </a:solidFill>
              </a:defRPr>
            </a:lvl6pPr>
            <a:lvl7pPr marL="2742629" indent="0" algn="ctr">
              <a:buNone/>
              <a:defRPr>
                <a:solidFill>
                  <a:schemeClr val="tx1">
                    <a:tint val="75000"/>
                  </a:schemeClr>
                </a:solidFill>
              </a:defRPr>
            </a:lvl7pPr>
            <a:lvl8pPr marL="3199733" indent="0" algn="ctr">
              <a:buNone/>
              <a:defRPr>
                <a:solidFill>
                  <a:schemeClr val="tx1">
                    <a:tint val="75000"/>
                  </a:schemeClr>
                </a:solidFill>
              </a:defRPr>
            </a:lvl8pPr>
            <a:lvl9pPr marL="3656840" indent="0" algn="ctr">
              <a:buNone/>
              <a:defRPr>
                <a:solidFill>
                  <a:schemeClr val="tx1">
                    <a:tint val="75000"/>
                  </a:schemeClr>
                </a:solidFill>
              </a:defRPr>
            </a:lvl9pPr>
          </a:lstStyle>
          <a:p>
            <a:r>
              <a:rPr lang="en-US" dirty="0" smtClean="0"/>
              <a:t>Speaker Name</a:t>
            </a:r>
            <a:endParaRPr lang="en-US" dirty="0"/>
          </a:p>
        </p:txBody>
      </p:sp>
      <p:sp>
        <p:nvSpPr>
          <p:cNvPr id="25" name="Text Placeholder 38"/>
          <p:cNvSpPr>
            <a:spLocks noGrp="1"/>
          </p:cNvSpPr>
          <p:nvPr userDrawn="1">
            <p:ph type="body" sz="quarter" idx="10" hasCustomPrompt="1"/>
          </p:nvPr>
        </p:nvSpPr>
        <p:spPr>
          <a:xfrm>
            <a:off x="346400" y="5164907"/>
            <a:ext cx="10814050" cy="384175"/>
          </a:xfrm>
          <a:prstGeom prst="rect">
            <a:avLst/>
          </a:prstGeom>
        </p:spPr>
        <p:txBody>
          <a:bodyPr lIns="121883" tIns="60941" rIns="121883" bIns="60941"/>
          <a:lstStyle>
            <a:lvl1pPr marL="0" indent="0" algn="l">
              <a:buFontTx/>
              <a:buNone/>
              <a:defRPr lang="en-US" sz="1600" b="0" i="0" kern="1200" dirty="0" smtClean="0">
                <a:solidFill>
                  <a:schemeClr val="tx1"/>
                </a:solidFill>
                <a:latin typeface="+mn-lt"/>
                <a:ea typeface="+mn-ea"/>
                <a:cs typeface="CiscoSans ExtraLight" pitchFamily="34" charset="0"/>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US" dirty="0" smtClean="0"/>
              <a:t>Speaker Title</a:t>
            </a:r>
            <a:endParaRPr lang="en-US" dirty="0"/>
          </a:p>
        </p:txBody>
      </p:sp>
      <p:sp>
        <p:nvSpPr>
          <p:cNvPr id="26" name="Text Placeholder 40"/>
          <p:cNvSpPr>
            <a:spLocks noGrp="1"/>
          </p:cNvSpPr>
          <p:nvPr userDrawn="1">
            <p:ph type="body" sz="quarter" idx="11" hasCustomPrompt="1"/>
          </p:nvPr>
        </p:nvSpPr>
        <p:spPr>
          <a:xfrm>
            <a:off x="335708" y="5938229"/>
            <a:ext cx="10814050" cy="384175"/>
          </a:xfrm>
          <a:prstGeom prst="rect">
            <a:avLst/>
          </a:prstGeom>
        </p:spPr>
        <p:txBody>
          <a:bodyPr lIns="121883" tIns="60941" rIns="121883" bIns="60941"/>
          <a:lstStyle>
            <a:lvl1pPr marL="0" indent="0" algn="l">
              <a:buFontTx/>
              <a:buNone/>
              <a:defRPr lang="en-US" sz="1600" b="0" i="0" kern="1200" dirty="0" smtClean="0">
                <a:solidFill>
                  <a:schemeClr val="tx1"/>
                </a:solidFill>
                <a:latin typeface="+mn-lt"/>
                <a:ea typeface="+mn-ea"/>
                <a:cs typeface="CiscoSans ExtraLight" pitchFamily="34" charset="0"/>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US" dirty="0" smtClean="0"/>
              <a:t>Date</a:t>
            </a:r>
            <a:endParaRPr lang="en-US" dirty="0"/>
          </a:p>
        </p:txBody>
      </p:sp>
      <p:sp>
        <p:nvSpPr>
          <p:cNvPr id="3" name="Text Placeholder 2"/>
          <p:cNvSpPr>
            <a:spLocks noGrp="1"/>
          </p:cNvSpPr>
          <p:nvPr userDrawn="1">
            <p:ph type="body" sz="quarter" idx="13" hasCustomPrompt="1"/>
          </p:nvPr>
        </p:nvSpPr>
        <p:spPr>
          <a:xfrm>
            <a:off x="336674" y="3496671"/>
            <a:ext cx="11067284" cy="398668"/>
          </a:xfrm>
          <a:prstGeom prst="rect">
            <a:avLst/>
          </a:prstGeom>
        </p:spPr>
        <p:txBody>
          <a:bodyPr lIns="121883" tIns="60941" rIns="121883" bIns="60941"/>
          <a:lstStyle>
            <a:lvl1pPr marL="0" indent="0">
              <a:buFont typeface="Arial" panose="020B0604020202020204" pitchFamily="34" charset="0"/>
              <a:buNone/>
              <a:defRPr sz="2400" baseline="0">
                <a:solidFill>
                  <a:schemeClr val="tx1"/>
                </a:solidFill>
                <a:latin typeface="+mj-lt"/>
              </a:defRPr>
            </a:lvl1pPr>
            <a:lvl2pPr marL="406336" indent="0">
              <a:buNone/>
              <a:defRPr/>
            </a:lvl2pPr>
            <a:lvl3pPr marL="569816" indent="0">
              <a:buNone/>
              <a:defRPr/>
            </a:lvl3pPr>
            <a:lvl4pPr marL="688861" indent="0">
              <a:buNone/>
              <a:defRPr/>
            </a:lvl4pPr>
            <a:lvl5pPr marL="801554" indent="0">
              <a:buNone/>
              <a:defRPr/>
            </a:lvl5pPr>
          </a:lstStyle>
          <a:p>
            <a:pPr lvl="0"/>
            <a:r>
              <a:rPr lang="en-GB" dirty="0" smtClean="0"/>
              <a:t>Subhead goes here</a:t>
            </a:r>
            <a:endParaRPr lang="en-GB" dirty="0"/>
          </a:p>
        </p:txBody>
      </p:sp>
      <p:cxnSp>
        <p:nvCxnSpPr>
          <p:cNvPr id="27" name="Straight Connector 26"/>
          <p:cNvCxnSpPr/>
          <p:nvPr userDrawn="1"/>
        </p:nvCxnSpPr>
        <p:spPr>
          <a:xfrm>
            <a:off x="0" y="6771410"/>
            <a:ext cx="12188825" cy="0"/>
          </a:xfrm>
          <a:prstGeom prst="line">
            <a:avLst/>
          </a:prstGeom>
          <a:ln w="177800">
            <a:gradFill>
              <a:gsLst>
                <a:gs pos="0">
                  <a:schemeClr val="tx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grpSp>
        <p:nvGrpSpPr>
          <p:cNvPr id="73" name="Group 67"/>
          <p:cNvGrpSpPr/>
          <p:nvPr userDrawn="1"/>
        </p:nvGrpSpPr>
        <p:grpSpPr>
          <a:xfrm>
            <a:off x="380122" y="410501"/>
            <a:ext cx="1150019" cy="613107"/>
            <a:chOff x="609606" y="528528"/>
            <a:chExt cx="1444732" cy="763787"/>
          </a:xfrm>
          <a:solidFill>
            <a:srgbClr val="7F7F7F"/>
          </a:solidFill>
        </p:grpSpPr>
        <p:sp>
          <p:nvSpPr>
            <p:cNvPr id="74" name="Rectangle 73"/>
            <p:cNvSpPr>
              <a:spLocks noChangeArrowheads="1"/>
            </p:cNvSpPr>
            <p:nvPr/>
          </p:nvSpPr>
          <p:spPr bwMode="black">
            <a:xfrm>
              <a:off x="1016583" y="1035671"/>
              <a:ext cx="65914" cy="249729"/>
            </a:xfrm>
            <a:prstGeom prst="rect">
              <a:avLst/>
            </a:prstGeom>
            <a:grpFill/>
            <a:ln w="9525">
              <a:noFill/>
              <a:miter lim="800000"/>
              <a:headEnd/>
              <a:tailEnd/>
            </a:ln>
          </p:spPr>
          <p:txBody>
            <a:bodyPr/>
            <a:lstStyle/>
            <a:p>
              <a:pPr defTabSz="609417"/>
              <a:endParaRPr lang="en-US" sz="2400">
                <a:solidFill>
                  <a:srgbClr val="FFFFFF"/>
                </a:solidFill>
                <a:latin typeface="CiscoSansTT ExtraLight"/>
              </a:endParaRPr>
            </a:p>
          </p:txBody>
        </p:sp>
        <p:sp>
          <p:nvSpPr>
            <p:cNvPr id="75" name="Freeform 74"/>
            <p:cNvSpPr>
              <a:spLocks/>
            </p:cNvSpPr>
            <p:nvPr/>
          </p:nvSpPr>
          <p:spPr bwMode="black">
            <a:xfrm>
              <a:off x="1400565" y="1028755"/>
              <a:ext cx="190842" cy="263560"/>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76" name="Freeform 75"/>
            <p:cNvSpPr>
              <a:spLocks/>
            </p:cNvSpPr>
            <p:nvPr/>
          </p:nvSpPr>
          <p:spPr bwMode="black">
            <a:xfrm>
              <a:off x="740666" y="1028755"/>
              <a:ext cx="190842" cy="263560"/>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77" name="Freeform 76"/>
            <p:cNvSpPr>
              <a:spLocks noEditPoints="1"/>
            </p:cNvSpPr>
            <p:nvPr/>
          </p:nvSpPr>
          <p:spPr bwMode="black">
            <a:xfrm>
              <a:off x="1660386" y="1028755"/>
              <a:ext cx="262121" cy="263560"/>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78" name="Freeform 77"/>
            <p:cNvSpPr>
              <a:spLocks/>
            </p:cNvSpPr>
            <p:nvPr/>
          </p:nvSpPr>
          <p:spPr bwMode="black">
            <a:xfrm>
              <a:off x="1167569" y="1028755"/>
              <a:ext cx="170915" cy="263560"/>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79" name="Freeform 78"/>
            <p:cNvSpPr>
              <a:spLocks/>
            </p:cNvSpPr>
            <p:nvPr/>
          </p:nvSpPr>
          <p:spPr bwMode="black">
            <a:xfrm>
              <a:off x="609606" y="732922"/>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80" name="Freeform 79"/>
            <p:cNvSpPr>
              <a:spLocks/>
            </p:cNvSpPr>
            <p:nvPr/>
          </p:nvSpPr>
          <p:spPr bwMode="black">
            <a:xfrm>
              <a:off x="783587" y="646860"/>
              <a:ext cx="62081" cy="214383"/>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81" name="Freeform 80"/>
            <p:cNvSpPr>
              <a:spLocks/>
            </p:cNvSpPr>
            <p:nvPr/>
          </p:nvSpPr>
          <p:spPr bwMode="black">
            <a:xfrm>
              <a:off x="954502" y="528528"/>
              <a:ext cx="62080" cy="394956"/>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82" name="Freeform 81"/>
            <p:cNvSpPr>
              <a:spLocks/>
            </p:cNvSpPr>
            <p:nvPr/>
          </p:nvSpPr>
          <p:spPr bwMode="black">
            <a:xfrm>
              <a:off x="1128481" y="646860"/>
              <a:ext cx="62081" cy="214383"/>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83" name="Freeform 82"/>
            <p:cNvSpPr>
              <a:spLocks/>
            </p:cNvSpPr>
            <p:nvPr/>
          </p:nvSpPr>
          <p:spPr bwMode="black">
            <a:xfrm>
              <a:off x="1298630" y="732922"/>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84" name="Freeform 83"/>
            <p:cNvSpPr>
              <a:spLocks/>
            </p:cNvSpPr>
            <p:nvPr/>
          </p:nvSpPr>
          <p:spPr bwMode="black">
            <a:xfrm>
              <a:off x="1472609" y="646860"/>
              <a:ext cx="62847" cy="214383"/>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85" name="Freeform 84"/>
            <p:cNvSpPr>
              <a:spLocks/>
            </p:cNvSpPr>
            <p:nvPr/>
          </p:nvSpPr>
          <p:spPr bwMode="black">
            <a:xfrm>
              <a:off x="1646588" y="528528"/>
              <a:ext cx="62847" cy="394956"/>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86" name="Freeform 85"/>
            <p:cNvSpPr>
              <a:spLocks/>
            </p:cNvSpPr>
            <p:nvPr/>
          </p:nvSpPr>
          <p:spPr bwMode="black">
            <a:xfrm>
              <a:off x="1817502" y="646864"/>
              <a:ext cx="62847" cy="214383"/>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87" name="Freeform 86"/>
            <p:cNvSpPr>
              <a:spLocks/>
            </p:cNvSpPr>
            <p:nvPr/>
          </p:nvSpPr>
          <p:spPr bwMode="black">
            <a:xfrm>
              <a:off x="1991491" y="732927"/>
              <a:ext cx="62847"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grpSp>
    </p:spTree>
    <p:extLst>
      <p:ext uri="{BB962C8B-B14F-4D97-AF65-F5344CB8AC3E}">
        <p14:creationId xmlns:p14="http://schemas.microsoft.com/office/powerpoint/2010/main" val="2680170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4">
                                            <p:txEl>
                                              <p:pRg st="0" end="0"/>
                                            </p:txEl>
                                          </p:spTgt>
                                        </p:tgtEl>
                                        <p:attrNameLst>
                                          <p:attrName>style.visibility</p:attrName>
                                        </p:attrNameLst>
                                      </p:cBhvr>
                                      <p:to>
                                        <p:strVal val="visible"/>
                                      </p:to>
                                    </p:set>
                                    <p:animEffect transition="in" filter="wipe(left)">
                                      <p:cBhvr>
                                        <p:cTn id="15" dur="500"/>
                                        <p:tgtEl>
                                          <p:spTgt spid="24">
                                            <p:txEl>
                                              <p:pRg st="0" end="0"/>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5">
                                            <p:txEl>
                                              <p:pRg st="0" end="0"/>
                                            </p:txEl>
                                          </p:spTgt>
                                        </p:tgtEl>
                                        <p:attrNameLst>
                                          <p:attrName>style.visibility</p:attrName>
                                        </p:attrNameLst>
                                      </p:cBhvr>
                                      <p:to>
                                        <p:strVal val="visible"/>
                                      </p:to>
                                    </p:set>
                                    <p:animEffect transition="in" filter="wipe(left)">
                                      <p:cBhvr>
                                        <p:cTn id="18" dur="500"/>
                                        <p:tgtEl>
                                          <p:spTgt spid="25">
                                            <p:txEl>
                                              <p:pRg st="0" end="0"/>
                                            </p:txEl>
                                          </p:spTgt>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26">
                                            <p:txEl>
                                              <p:pRg st="0" end="0"/>
                                            </p:txEl>
                                          </p:spTgt>
                                        </p:tgtEl>
                                        <p:attrNameLst>
                                          <p:attrName>style.visibility</p:attrName>
                                        </p:attrNameLst>
                                      </p:cBhvr>
                                      <p:to>
                                        <p:strVal val="visible"/>
                                      </p:to>
                                    </p:set>
                                    <p:animEffect transition="in" filter="wipe(left)">
                                      <p:cBhvr>
                                        <p:cTn id="22"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xmlns:p14="http://schemas.microsoft.com/office/powerpoint/2010/main" presetID="22" presetClass="entr" presetSubtype="8"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wipe(left)">
                      <p:cBhvr>
                        <p:cTn dur="500"/>
                        <p:tgtEl>
                          <p:spTgt spid="24"/>
                        </p:tgtEl>
                      </p:cBhvr>
                    </p:animEffect>
                  </p:childTnLst>
                </p:cTn>
              </p:par>
            </p:tnLst>
          </p:tmpl>
        </p:tmplLst>
      </p:bldP>
      <p:bldP spid="25" grpId="0" build="p">
        <p:tmplLst>
          <p:tmpl lvl="1">
            <p:tnLst>
              <p:par>
                <p:cTn xmlns:p14="http://schemas.microsoft.com/office/powerpoint/2010/main" presetID="22" presetClass="entr" presetSubtype="8"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wipe(left)">
                      <p:cBhvr>
                        <p:cTn dur="500"/>
                        <p:tgtEl>
                          <p:spTgt spid="25"/>
                        </p:tgtEl>
                      </p:cBhvr>
                    </p:animEffect>
                  </p:childTnLst>
                </p:cTn>
              </p:par>
            </p:tnLst>
          </p:tmpl>
        </p:tmplLst>
      </p:bldP>
      <p:bldP spid="26" grpId="0" build="p">
        <p:tmplLst>
          <p:tmpl lvl="1">
            <p:tnLst>
              <p:par>
                <p:cTn xmlns:p14="http://schemas.microsoft.com/office/powerpoint/2010/main" presetID="22" presetClass="entr" presetSubtype="8"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wipe(left)">
                      <p:cBhvr>
                        <p:cTn dur="500"/>
                        <p:tgtEl>
                          <p:spTgt spid="26"/>
                        </p:tgtEl>
                      </p:cBhvr>
                    </p:animEffect>
                  </p:childTnLst>
                </p:cTn>
              </p:par>
            </p:tnLst>
          </p:tmpl>
        </p:tmplLst>
      </p:bldP>
      <p:bldP spid="3" grpId="0" build="p">
        <p:tmplLst>
          <p:tmpl lvl="1">
            <p:tnLst>
              <p:par>
                <p:cTn xmlns:p14="http://schemas.microsoft.com/office/powerpoint/2010/mai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3_Title Slide-animated gradient">
    <p:bg>
      <p:bgPr>
        <a:gradFill>
          <a:gsLst>
            <a:gs pos="0">
              <a:srgbClr val="272749"/>
            </a:gs>
            <a:gs pos="100000">
              <a:srgbClr val="32BEBD"/>
            </a:gs>
          </a:gsLst>
          <a:lin ang="0" scaled="0"/>
        </a:gradFill>
        <a:effectLst/>
      </p:bgPr>
    </p:bg>
    <p:spTree>
      <p:nvGrpSpPr>
        <p:cNvPr id="1" name=""/>
        <p:cNvGrpSpPr/>
        <p:nvPr/>
      </p:nvGrpSpPr>
      <p:grpSpPr>
        <a:xfrm>
          <a:off x="0" y="0"/>
          <a:ext cx="0" cy="0"/>
          <a:chOff x="0" y="0"/>
          <a:chExt cx="0" cy="0"/>
        </a:xfrm>
      </p:grpSpPr>
      <p:sp>
        <p:nvSpPr>
          <p:cNvPr id="23" name="Title 1"/>
          <p:cNvSpPr>
            <a:spLocks noGrp="1"/>
          </p:cNvSpPr>
          <p:nvPr>
            <p:ph type="ctrTitle" hasCustomPrompt="1"/>
          </p:nvPr>
        </p:nvSpPr>
        <p:spPr>
          <a:xfrm>
            <a:off x="295115" y="2811836"/>
            <a:ext cx="11066075" cy="859640"/>
          </a:xfrm>
          <a:prstGeom prst="rect">
            <a:avLst/>
          </a:prstGeom>
        </p:spPr>
        <p:txBody>
          <a:bodyPr anchor="b" anchorCtr="0"/>
          <a:lstStyle>
            <a:lvl1pPr marL="0" indent="0" algn="l">
              <a:lnSpc>
                <a:spcPct val="90000"/>
              </a:lnSpc>
              <a:buFont typeface="Arial" panose="020B0604020202020204" pitchFamily="34" charset="0"/>
              <a:buNone/>
              <a:defRPr sz="6000" b="0" i="0" spc="0" baseline="0">
                <a:solidFill>
                  <a:schemeClr val="bg1"/>
                </a:solidFill>
                <a:latin typeface="+mj-lt"/>
                <a:cs typeface="CiscoSans Thin"/>
              </a:defRPr>
            </a:lvl1pPr>
          </a:lstStyle>
          <a:p>
            <a:r>
              <a:rPr lang="en-US" dirty="0" smtClean="0"/>
              <a:t>Presentation Title Goes Here</a:t>
            </a:r>
            <a:endParaRPr lang="en-US" dirty="0"/>
          </a:p>
        </p:txBody>
      </p:sp>
      <p:sp>
        <p:nvSpPr>
          <p:cNvPr id="24" name="Subtitle 2"/>
          <p:cNvSpPr>
            <a:spLocks noGrp="1"/>
          </p:cNvSpPr>
          <p:nvPr>
            <p:ph type="subTitle" idx="1" hasCustomPrompt="1"/>
          </p:nvPr>
        </p:nvSpPr>
        <p:spPr>
          <a:xfrm>
            <a:off x="336479" y="4828022"/>
            <a:ext cx="10813351" cy="384175"/>
          </a:xfrm>
          <a:prstGeom prst="rect">
            <a:avLst/>
          </a:prstGeom>
        </p:spPr>
        <p:txBody>
          <a:bodyPr lIns="121883" tIns="60941" rIns="121883" bIns="60941" anchor="b" anchorCtr="0">
            <a:noAutofit/>
          </a:bodyPr>
          <a:lstStyle>
            <a:lvl1pPr marL="0" indent="0" algn="l">
              <a:buNone/>
              <a:defRPr sz="1600" b="0" i="0">
                <a:solidFill>
                  <a:schemeClr val="bg1"/>
                </a:solidFill>
                <a:latin typeface="+mn-lt"/>
                <a:cs typeface="CiscoSans"/>
              </a:defRPr>
            </a:lvl1pPr>
            <a:lvl2pPr marL="457101" indent="0" algn="ctr">
              <a:buNone/>
              <a:defRPr>
                <a:solidFill>
                  <a:schemeClr val="tx1">
                    <a:tint val="75000"/>
                  </a:schemeClr>
                </a:solidFill>
              </a:defRPr>
            </a:lvl2pPr>
            <a:lvl3pPr marL="914209" indent="0" algn="ctr">
              <a:buNone/>
              <a:defRPr>
                <a:solidFill>
                  <a:schemeClr val="tx1">
                    <a:tint val="75000"/>
                  </a:schemeClr>
                </a:solidFill>
              </a:defRPr>
            </a:lvl3pPr>
            <a:lvl4pPr marL="1371313" indent="0" algn="ctr">
              <a:buNone/>
              <a:defRPr>
                <a:solidFill>
                  <a:schemeClr val="tx1">
                    <a:tint val="75000"/>
                  </a:schemeClr>
                </a:solidFill>
              </a:defRPr>
            </a:lvl4pPr>
            <a:lvl5pPr marL="1828420" indent="0" algn="ctr">
              <a:buNone/>
              <a:defRPr>
                <a:solidFill>
                  <a:schemeClr val="tx1">
                    <a:tint val="75000"/>
                  </a:schemeClr>
                </a:solidFill>
              </a:defRPr>
            </a:lvl5pPr>
            <a:lvl6pPr marL="2285521" indent="0" algn="ctr">
              <a:buNone/>
              <a:defRPr>
                <a:solidFill>
                  <a:schemeClr val="tx1">
                    <a:tint val="75000"/>
                  </a:schemeClr>
                </a:solidFill>
              </a:defRPr>
            </a:lvl6pPr>
            <a:lvl7pPr marL="2742629" indent="0" algn="ctr">
              <a:buNone/>
              <a:defRPr>
                <a:solidFill>
                  <a:schemeClr val="tx1">
                    <a:tint val="75000"/>
                  </a:schemeClr>
                </a:solidFill>
              </a:defRPr>
            </a:lvl7pPr>
            <a:lvl8pPr marL="3199733" indent="0" algn="ctr">
              <a:buNone/>
              <a:defRPr>
                <a:solidFill>
                  <a:schemeClr val="tx1">
                    <a:tint val="75000"/>
                  </a:schemeClr>
                </a:solidFill>
              </a:defRPr>
            </a:lvl8pPr>
            <a:lvl9pPr marL="3656840" indent="0" algn="ctr">
              <a:buNone/>
              <a:defRPr>
                <a:solidFill>
                  <a:schemeClr val="tx1">
                    <a:tint val="75000"/>
                  </a:schemeClr>
                </a:solidFill>
              </a:defRPr>
            </a:lvl9pPr>
          </a:lstStyle>
          <a:p>
            <a:r>
              <a:rPr lang="en-US" dirty="0" smtClean="0"/>
              <a:t>Speaker Name</a:t>
            </a:r>
            <a:endParaRPr lang="en-US" dirty="0"/>
          </a:p>
        </p:txBody>
      </p:sp>
      <p:sp>
        <p:nvSpPr>
          <p:cNvPr id="25" name="Text Placeholder 38"/>
          <p:cNvSpPr>
            <a:spLocks noGrp="1"/>
          </p:cNvSpPr>
          <p:nvPr>
            <p:ph type="body" sz="quarter" idx="10" hasCustomPrompt="1"/>
          </p:nvPr>
        </p:nvSpPr>
        <p:spPr>
          <a:xfrm>
            <a:off x="335708" y="5164907"/>
            <a:ext cx="10814050" cy="384175"/>
          </a:xfrm>
          <a:prstGeom prst="rect">
            <a:avLst/>
          </a:prstGeom>
        </p:spPr>
        <p:txBody>
          <a:bodyPr lIns="121883" tIns="60941" rIns="121883" bIns="60941"/>
          <a:lstStyle>
            <a:lvl1pPr marL="0" indent="0" algn="l">
              <a:buFontTx/>
              <a:buNone/>
              <a:defRPr lang="en-US" sz="1600" b="0" i="0" kern="1200" dirty="0" smtClean="0">
                <a:solidFill>
                  <a:schemeClr val="bg1"/>
                </a:solidFill>
                <a:latin typeface="+mn-lt"/>
                <a:ea typeface="+mn-ea"/>
                <a:cs typeface="CiscoSans ExtraLight" pitchFamily="34" charset="0"/>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US" dirty="0" smtClean="0"/>
              <a:t>Speaker Title</a:t>
            </a:r>
            <a:endParaRPr lang="en-US" dirty="0"/>
          </a:p>
        </p:txBody>
      </p:sp>
      <p:sp>
        <p:nvSpPr>
          <p:cNvPr id="26" name="Text Placeholder 40"/>
          <p:cNvSpPr>
            <a:spLocks noGrp="1"/>
          </p:cNvSpPr>
          <p:nvPr>
            <p:ph type="body" sz="quarter" idx="11" hasCustomPrompt="1"/>
          </p:nvPr>
        </p:nvSpPr>
        <p:spPr>
          <a:xfrm>
            <a:off x="335708" y="5938229"/>
            <a:ext cx="10814050" cy="384175"/>
          </a:xfrm>
          <a:prstGeom prst="rect">
            <a:avLst/>
          </a:prstGeom>
        </p:spPr>
        <p:txBody>
          <a:bodyPr lIns="121883" tIns="60941" rIns="121883" bIns="60941"/>
          <a:lstStyle>
            <a:lvl1pPr marL="0" indent="0" algn="l">
              <a:buFontTx/>
              <a:buNone/>
              <a:defRPr lang="en-US" sz="1600" b="0" i="0" kern="1200" dirty="0" smtClean="0">
                <a:solidFill>
                  <a:schemeClr val="bg1"/>
                </a:solidFill>
                <a:latin typeface="+mn-lt"/>
                <a:ea typeface="+mn-ea"/>
                <a:cs typeface="CiscoSans ExtraLight" pitchFamily="34" charset="0"/>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US" dirty="0" smtClean="0"/>
              <a:t>Date</a:t>
            </a:r>
            <a:endParaRPr lang="en-US" dirty="0"/>
          </a:p>
        </p:txBody>
      </p:sp>
      <p:sp>
        <p:nvSpPr>
          <p:cNvPr id="3" name="Text Placeholder 2"/>
          <p:cNvSpPr>
            <a:spLocks noGrp="1"/>
          </p:cNvSpPr>
          <p:nvPr>
            <p:ph type="body" sz="quarter" idx="13" hasCustomPrompt="1"/>
          </p:nvPr>
        </p:nvSpPr>
        <p:spPr>
          <a:xfrm>
            <a:off x="336674" y="3496671"/>
            <a:ext cx="11067284" cy="398668"/>
          </a:xfrm>
          <a:prstGeom prst="rect">
            <a:avLst/>
          </a:prstGeom>
        </p:spPr>
        <p:txBody>
          <a:bodyPr lIns="121883" tIns="60941" rIns="121883" bIns="60941"/>
          <a:lstStyle>
            <a:lvl1pPr marL="0" indent="0">
              <a:buFont typeface="Arial" panose="020B0604020202020204" pitchFamily="34" charset="0"/>
              <a:buNone/>
              <a:defRPr sz="2400" baseline="0">
                <a:solidFill>
                  <a:schemeClr val="bg1"/>
                </a:solidFill>
                <a:latin typeface="+mj-lt"/>
              </a:defRPr>
            </a:lvl1pPr>
            <a:lvl2pPr marL="406336" indent="0">
              <a:buNone/>
              <a:defRPr/>
            </a:lvl2pPr>
            <a:lvl3pPr marL="569816" indent="0">
              <a:buNone/>
              <a:defRPr/>
            </a:lvl3pPr>
            <a:lvl4pPr marL="688861" indent="0">
              <a:buNone/>
              <a:defRPr/>
            </a:lvl4pPr>
            <a:lvl5pPr marL="801554" indent="0">
              <a:buNone/>
              <a:defRPr/>
            </a:lvl5pPr>
          </a:lstStyle>
          <a:p>
            <a:pPr lvl="0"/>
            <a:r>
              <a:rPr lang="en-GB" dirty="0" smtClean="0"/>
              <a:t>Subhead goes here</a:t>
            </a:r>
            <a:endParaRPr lang="en-GB" dirty="0"/>
          </a:p>
        </p:txBody>
      </p:sp>
      <p:grpSp>
        <p:nvGrpSpPr>
          <p:cNvPr id="28" name="Group 67"/>
          <p:cNvGrpSpPr/>
          <p:nvPr userDrawn="1"/>
        </p:nvGrpSpPr>
        <p:grpSpPr>
          <a:xfrm>
            <a:off x="380122" y="410501"/>
            <a:ext cx="1150019" cy="613107"/>
            <a:chOff x="609606" y="528528"/>
            <a:chExt cx="1444732" cy="763787"/>
          </a:xfrm>
          <a:solidFill>
            <a:schemeClr val="bg1"/>
          </a:solidFill>
        </p:grpSpPr>
        <p:sp>
          <p:nvSpPr>
            <p:cNvPr id="32" name="Rectangle 31"/>
            <p:cNvSpPr>
              <a:spLocks noChangeArrowheads="1"/>
            </p:cNvSpPr>
            <p:nvPr/>
          </p:nvSpPr>
          <p:spPr bwMode="black">
            <a:xfrm>
              <a:off x="1016583" y="1035671"/>
              <a:ext cx="65914" cy="249729"/>
            </a:xfrm>
            <a:prstGeom prst="rect">
              <a:avLst/>
            </a:prstGeom>
            <a:grpFill/>
            <a:ln w="9525">
              <a:noFill/>
              <a:miter lim="800000"/>
              <a:headEnd/>
              <a:tailEnd/>
            </a:ln>
          </p:spPr>
          <p:txBody>
            <a:bodyPr/>
            <a:lstStyle/>
            <a:p>
              <a:pPr defTabSz="609417"/>
              <a:endParaRPr lang="en-US" sz="2400">
                <a:solidFill>
                  <a:srgbClr val="FFFFFF"/>
                </a:solidFill>
                <a:latin typeface="CiscoSansTT ExtraLight"/>
              </a:endParaRPr>
            </a:p>
          </p:txBody>
        </p:sp>
        <p:sp>
          <p:nvSpPr>
            <p:cNvPr id="45" name="Freeform 44"/>
            <p:cNvSpPr>
              <a:spLocks/>
            </p:cNvSpPr>
            <p:nvPr/>
          </p:nvSpPr>
          <p:spPr bwMode="black">
            <a:xfrm>
              <a:off x="1400565" y="1028755"/>
              <a:ext cx="190842" cy="263560"/>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46" name="Freeform 45"/>
            <p:cNvSpPr>
              <a:spLocks/>
            </p:cNvSpPr>
            <p:nvPr/>
          </p:nvSpPr>
          <p:spPr bwMode="black">
            <a:xfrm>
              <a:off x="740666" y="1028755"/>
              <a:ext cx="190842" cy="263560"/>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47" name="Freeform 46"/>
            <p:cNvSpPr>
              <a:spLocks noEditPoints="1"/>
            </p:cNvSpPr>
            <p:nvPr/>
          </p:nvSpPr>
          <p:spPr bwMode="black">
            <a:xfrm>
              <a:off x="1660386" y="1028755"/>
              <a:ext cx="262121" cy="263560"/>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48" name="Freeform 47"/>
            <p:cNvSpPr>
              <a:spLocks/>
            </p:cNvSpPr>
            <p:nvPr/>
          </p:nvSpPr>
          <p:spPr bwMode="black">
            <a:xfrm>
              <a:off x="1167569" y="1028755"/>
              <a:ext cx="170915" cy="263560"/>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49" name="Freeform 48"/>
            <p:cNvSpPr>
              <a:spLocks/>
            </p:cNvSpPr>
            <p:nvPr/>
          </p:nvSpPr>
          <p:spPr bwMode="black">
            <a:xfrm>
              <a:off x="609606" y="732922"/>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50" name="Freeform 49"/>
            <p:cNvSpPr>
              <a:spLocks/>
            </p:cNvSpPr>
            <p:nvPr/>
          </p:nvSpPr>
          <p:spPr bwMode="black">
            <a:xfrm>
              <a:off x="783587" y="646860"/>
              <a:ext cx="62081" cy="214383"/>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51" name="Freeform 50"/>
            <p:cNvSpPr>
              <a:spLocks/>
            </p:cNvSpPr>
            <p:nvPr/>
          </p:nvSpPr>
          <p:spPr bwMode="black">
            <a:xfrm>
              <a:off x="954502" y="528528"/>
              <a:ext cx="62080" cy="394956"/>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52" name="Freeform 51"/>
            <p:cNvSpPr>
              <a:spLocks/>
            </p:cNvSpPr>
            <p:nvPr/>
          </p:nvSpPr>
          <p:spPr bwMode="black">
            <a:xfrm>
              <a:off x="1128481" y="646860"/>
              <a:ext cx="62081" cy="214383"/>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53" name="Freeform 52"/>
            <p:cNvSpPr>
              <a:spLocks/>
            </p:cNvSpPr>
            <p:nvPr/>
          </p:nvSpPr>
          <p:spPr bwMode="black">
            <a:xfrm>
              <a:off x="1298630" y="732922"/>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54" name="Freeform 53"/>
            <p:cNvSpPr>
              <a:spLocks/>
            </p:cNvSpPr>
            <p:nvPr/>
          </p:nvSpPr>
          <p:spPr bwMode="black">
            <a:xfrm>
              <a:off x="1472609" y="646860"/>
              <a:ext cx="62847" cy="214383"/>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55" name="Freeform 54"/>
            <p:cNvSpPr>
              <a:spLocks/>
            </p:cNvSpPr>
            <p:nvPr/>
          </p:nvSpPr>
          <p:spPr bwMode="black">
            <a:xfrm>
              <a:off x="1646588" y="528528"/>
              <a:ext cx="62847" cy="394956"/>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56" name="Freeform 55"/>
            <p:cNvSpPr>
              <a:spLocks/>
            </p:cNvSpPr>
            <p:nvPr/>
          </p:nvSpPr>
          <p:spPr bwMode="black">
            <a:xfrm>
              <a:off x="1817502" y="646864"/>
              <a:ext cx="62847" cy="214383"/>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57" name="Freeform 56"/>
            <p:cNvSpPr>
              <a:spLocks/>
            </p:cNvSpPr>
            <p:nvPr/>
          </p:nvSpPr>
          <p:spPr bwMode="black">
            <a:xfrm>
              <a:off x="1991491" y="732927"/>
              <a:ext cx="62847"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grpSp>
    </p:spTree>
    <p:extLst>
      <p:ext uri="{BB962C8B-B14F-4D97-AF65-F5344CB8AC3E}">
        <p14:creationId xmlns:p14="http://schemas.microsoft.com/office/powerpoint/2010/main" val="1332130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4">
                                            <p:txEl>
                                              <p:pRg st="0" end="0"/>
                                            </p:txEl>
                                          </p:spTgt>
                                        </p:tgtEl>
                                        <p:attrNameLst>
                                          <p:attrName>style.visibility</p:attrName>
                                        </p:attrNameLst>
                                      </p:cBhvr>
                                      <p:to>
                                        <p:strVal val="visible"/>
                                      </p:to>
                                    </p:set>
                                    <p:animEffect transition="in" filter="wipe(left)">
                                      <p:cBhvr>
                                        <p:cTn id="15" dur="500"/>
                                        <p:tgtEl>
                                          <p:spTgt spid="24">
                                            <p:txEl>
                                              <p:pRg st="0" end="0"/>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5">
                                            <p:txEl>
                                              <p:pRg st="0" end="0"/>
                                            </p:txEl>
                                          </p:spTgt>
                                        </p:tgtEl>
                                        <p:attrNameLst>
                                          <p:attrName>style.visibility</p:attrName>
                                        </p:attrNameLst>
                                      </p:cBhvr>
                                      <p:to>
                                        <p:strVal val="visible"/>
                                      </p:to>
                                    </p:set>
                                    <p:animEffect transition="in" filter="wipe(left)">
                                      <p:cBhvr>
                                        <p:cTn id="18" dur="500"/>
                                        <p:tgtEl>
                                          <p:spTgt spid="25">
                                            <p:txEl>
                                              <p:pRg st="0" end="0"/>
                                            </p:txEl>
                                          </p:spTgt>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26">
                                            <p:txEl>
                                              <p:pRg st="0" end="0"/>
                                            </p:txEl>
                                          </p:spTgt>
                                        </p:tgtEl>
                                        <p:attrNameLst>
                                          <p:attrName>style.visibility</p:attrName>
                                        </p:attrNameLst>
                                      </p:cBhvr>
                                      <p:to>
                                        <p:strVal val="visible"/>
                                      </p:to>
                                    </p:set>
                                    <p:animEffect transition="in" filter="wipe(left)">
                                      <p:cBhvr>
                                        <p:cTn id="22"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xmlns:p14="http://schemas.microsoft.com/office/powerpoint/2010/main" presetID="22" presetClass="entr" presetSubtype="8"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wipe(left)">
                      <p:cBhvr>
                        <p:cTn dur="500"/>
                        <p:tgtEl>
                          <p:spTgt spid="24"/>
                        </p:tgtEl>
                      </p:cBhvr>
                    </p:animEffect>
                  </p:childTnLst>
                </p:cTn>
              </p:par>
            </p:tnLst>
          </p:tmpl>
        </p:tmplLst>
      </p:bldP>
      <p:bldP spid="25" grpId="0" build="p">
        <p:tmplLst>
          <p:tmpl lvl="1">
            <p:tnLst>
              <p:par>
                <p:cTn xmlns:p14="http://schemas.microsoft.com/office/powerpoint/2010/main" presetID="22" presetClass="entr" presetSubtype="8"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wipe(left)">
                      <p:cBhvr>
                        <p:cTn dur="500"/>
                        <p:tgtEl>
                          <p:spTgt spid="25"/>
                        </p:tgtEl>
                      </p:cBhvr>
                    </p:animEffect>
                  </p:childTnLst>
                </p:cTn>
              </p:par>
            </p:tnLst>
          </p:tmpl>
        </p:tmplLst>
      </p:bldP>
      <p:bldP spid="26" grpId="0" build="p">
        <p:tmplLst>
          <p:tmpl lvl="1">
            <p:tnLst>
              <p:par>
                <p:cTn xmlns:p14="http://schemas.microsoft.com/office/powerpoint/2010/main" presetID="22" presetClass="entr" presetSubtype="8"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wipe(left)">
                      <p:cBhvr>
                        <p:cTn dur="500"/>
                        <p:tgtEl>
                          <p:spTgt spid="26"/>
                        </p:tgtEl>
                      </p:cBhvr>
                    </p:animEffect>
                  </p:childTnLst>
                </p:cTn>
              </p:par>
            </p:tnLst>
          </p:tmpl>
        </p:tmplLst>
      </p:bldP>
      <p:bldP spid="3" grpId="0" build="p">
        <p:tmplLst>
          <p:tmpl lvl="1">
            <p:tnLst>
              <p:par>
                <p:cTn xmlns:p14="http://schemas.microsoft.com/office/powerpoint/2010/mai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4_Title Slide gradient">
    <p:bg>
      <p:bgPr>
        <a:solidFill>
          <a:schemeClr val="accent1"/>
        </a:solidFill>
        <a:effectLst/>
      </p:bgPr>
    </p:bg>
    <p:spTree>
      <p:nvGrpSpPr>
        <p:cNvPr id="1" name=""/>
        <p:cNvGrpSpPr/>
        <p:nvPr/>
      </p:nvGrpSpPr>
      <p:grpSpPr>
        <a:xfrm>
          <a:off x="0" y="0"/>
          <a:ext cx="0" cy="0"/>
          <a:chOff x="0" y="0"/>
          <a:chExt cx="0" cy="0"/>
        </a:xfrm>
      </p:grpSpPr>
      <p:sp>
        <p:nvSpPr>
          <p:cNvPr id="23" name="Title 1"/>
          <p:cNvSpPr>
            <a:spLocks noGrp="1"/>
          </p:cNvSpPr>
          <p:nvPr>
            <p:ph type="ctrTitle" hasCustomPrompt="1"/>
          </p:nvPr>
        </p:nvSpPr>
        <p:spPr>
          <a:xfrm>
            <a:off x="295115" y="2811836"/>
            <a:ext cx="11066075" cy="859640"/>
          </a:xfrm>
          <a:prstGeom prst="rect">
            <a:avLst/>
          </a:prstGeom>
        </p:spPr>
        <p:txBody>
          <a:bodyPr anchor="b" anchorCtr="0"/>
          <a:lstStyle>
            <a:lvl1pPr marL="0" indent="0" algn="l">
              <a:lnSpc>
                <a:spcPct val="90000"/>
              </a:lnSpc>
              <a:buFont typeface="Arial" panose="020B0604020202020204" pitchFamily="34" charset="0"/>
              <a:buNone/>
              <a:defRPr sz="6000" b="0" i="0" spc="0" baseline="0">
                <a:solidFill>
                  <a:schemeClr val="bg1"/>
                </a:solidFill>
                <a:latin typeface="+mj-lt"/>
                <a:cs typeface="CiscoSans Thin"/>
              </a:defRPr>
            </a:lvl1pPr>
          </a:lstStyle>
          <a:p>
            <a:r>
              <a:rPr lang="en-US" dirty="0" smtClean="0"/>
              <a:t>Presentation Title Goes Here</a:t>
            </a:r>
            <a:endParaRPr lang="en-US" dirty="0"/>
          </a:p>
        </p:txBody>
      </p:sp>
      <p:sp>
        <p:nvSpPr>
          <p:cNvPr id="24" name="Subtitle 2"/>
          <p:cNvSpPr>
            <a:spLocks noGrp="1"/>
          </p:cNvSpPr>
          <p:nvPr>
            <p:ph type="subTitle" idx="1" hasCustomPrompt="1"/>
          </p:nvPr>
        </p:nvSpPr>
        <p:spPr>
          <a:xfrm>
            <a:off x="336479" y="4828022"/>
            <a:ext cx="10813351" cy="384175"/>
          </a:xfrm>
          <a:prstGeom prst="rect">
            <a:avLst/>
          </a:prstGeom>
        </p:spPr>
        <p:txBody>
          <a:bodyPr lIns="121883" tIns="60941" rIns="121883" bIns="60941" anchor="b" anchorCtr="0">
            <a:noAutofit/>
          </a:bodyPr>
          <a:lstStyle>
            <a:lvl1pPr marL="0" indent="0" algn="l">
              <a:buNone/>
              <a:defRPr sz="1600" b="0" i="0">
                <a:solidFill>
                  <a:schemeClr val="bg1"/>
                </a:solidFill>
                <a:latin typeface="+mn-lt"/>
                <a:cs typeface="CiscoSans"/>
              </a:defRPr>
            </a:lvl1pPr>
            <a:lvl2pPr marL="457101" indent="0" algn="ctr">
              <a:buNone/>
              <a:defRPr>
                <a:solidFill>
                  <a:schemeClr val="tx1">
                    <a:tint val="75000"/>
                  </a:schemeClr>
                </a:solidFill>
              </a:defRPr>
            </a:lvl2pPr>
            <a:lvl3pPr marL="914209" indent="0" algn="ctr">
              <a:buNone/>
              <a:defRPr>
                <a:solidFill>
                  <a:schemeClr val="tx1">
                    <a:tint val="75000"/>
                  </a:schemeClr>
                </a:solidFill>
              </a:defRPr>
            </a:lvl3pPr>
            <a:lvl4pPr marL="1371313" indent="0" algn="ctr">
              <a:buNone/>
              <a:defRPr>
                <a:solidFill>
                  <a:schemeClr val="tx1">
                    <a:tint val="75000"/>
                  </a:schemeClr>
                </a:solidFill>
              </a:defRPr>
            </a:lvl4pPr>
            <a:lvl5pPr marL="1828420" indent="0" algn="ctr">
              <a:buNone/>
              <a:defRPr>
                <a:solidFill>
                  <a:schemeClr val="tx1">
                    <a:tint val="75000"/>
                  </a:schemeClr>
                </a:solidFill>
              </a:defRPr>
            </a:lvl5pPr>
            <a:lvl6pPr marL="2285521" indent="0" algn="ctr">
              <a:buNone/>
              <a:defRPr>
                <a:solidFill>
                  <a:schemeClr val="tx1">
                    <a:tint val="75000"/>
                  </a:schemeClr>
                </a:solidFill>
              </a:defRPr>
            </a:lvl6pPr>
            <a:lvl7pPr marL="2742629" indent="0" algn="ctr">
              <a:buNone/>
              <a:defRPr>
                <a:solidFill>
                  <a:schemeClr val="tx1">
                    <a:tint val="75000"/>
                  </a:schemeClr>
                </a:solidFill>
              </a:defRPr>
            </a:lvl7pPr>
            <a:lvl8pPr marL="3199733" indent="0" algn="ctr">
              <a:buNone/>
              <a:defRPr>
                <a:solidFill>
                  <a:schemeClr val="tx1">
                    <a:tint val="75000"/>
                  </a:schemeClr>
                </a:solidFill>
              </a:defRPr>
            </a:lvl8pPr>
            <a:lvl9pPr marL="3656840" indent="0" algn="ctr">
              <a:buNone/>
              <a:defRPr>
                <a:solidFill>
                  <a:schemeClr val="tx1">
                    <a:tint val="75000"/>
                  </a:schemeClr>
                </a:solidFill>
              </a:defRPr>
            </a:lvl9pPr>
          </a:lstStyle>
          <a:p>
            <a:r>
              <a:rPr lang="en-US" dirty="0" smtClean="0"/>
              <a:t>Speaker Name</a:t>
            </a:r>
            <a:endParaRPr lang="en-US" dirty="0"/>
          </a:p>
        </p:txBody>
      </p:sp>
      <p:sp>
        <p:nvSpPr>
          <p:cNvPr id="25" name="Text Placeholder 38"/>
          <p:cNvSpPr>
            <a:spLocks noGrp="1"/>
          </p:cNvSpPr>
          <p:nvPr>
            <p:ph type="body" sz="quarter" idx="10" hasCustomPrompt="1"/>
          </p:nvPr>
        </p:nvSpPr>
        <p:spPr>
          <a:xfrm>
            <a:off x="335708" y="5164907"/>
            <a:ext cx="10814050" cy="384175"/>
          </a:xfrm>
          <a:prstGeom prst="rect">
            <a:avLst/>
          </a:prstGeom>
        </p:spPr>
        <p:txBody>
          <a:bodyPr lIns="121883" tIns="60941" rIns="121883" bIns="60941"/>
          <a:lstStyle>
            <a:lvl1pPr marL="0" indent="0" algn="l">
              <a:buFontTx/>
              <a:buNone/>
              <a:defRPr lang="en-US" sz="1600" b="0" i="0" kern="1200" dirty="0" smtClean="0">
                <a:solidFill>
                  <a:schemeClr val="bg1"/>
                </a:solidFill>
                <a:latin typeface="+mn-lt"/>
                <a:ea typeface="+mn-ea"/>
                <a:cs typeface="CiscoSans ExtraLight" pitchFamily="34" charset="0"/>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US" dirty="0" smtClean="0"/>
              <a:t>Speaker Title</a:t>
            </a:r>
            <a:endParaRPr lang="en-US" dirty="0"/>
          </a:p>
        </p:txBody>
      </p:sp>
      <p:sp>
        <p:nvSpPr>
          <p:cNvPr id="26" name="Text Placeholder 40"/>
          <p:cNvSpPr>
            <a:spLocks noGrp="1"/>
          </p:cNvSpPr>
          <p:nvPr>
            <p:ph type="body" sz="quarter" idx="11" hasCustomPrompt="1"/>
          </p:nvPr>
        </p:nvSpPr>
        <p:spPr>
          <a:xfrm>
            <a:off x="335708" y="5938229"/>
            <a:ext cx="10814050" cy="384175"/>
          </a:xfrm>
          <a:prstGeom prst="rect">
            <a:avLst/>
          </a:prstGeom>
        </p:spPr>
        <p:txBody>
          <a:bodyPr lIns="121883" tIns="60941" rIns="121883" bIns="60941"/>
          <a:lstStyle>
            <a:lvl1pPr marL="0" indent="0" algn="l">
              <a:buFontTx/>
              <a:buNone/>
              <a:defRPr lang="en-US" sz="1600" b="0" i="0" kern="1200" dirty="0" smtClean="0">
                <a:solidFill>
                  <a:schemeClr val="bg1"/>
                </a:solidFill>
                <a:latin typeface="+mn-lt"/>
                <a:ea typeface="+mn-ea"/>
                <a:cs typeface="CiscoSans ExtraLight" pitchFamily="34" charset="0"/>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US" dirty="0" smtClean="0"/>
              <a:t>Date</a:t>
            </a:r>
            <a:endParaRPr lang="en-US" dirty="0"/>
          </a:p>
        </p:txBody>
      </p:sp>
      <p:sp>
        <p:nvSpPr>
          <p:cNvPr id="3" name="Text Placeholder 2"/>
          <p:cNvSpPr>
            <a:spLocks noGrp="1"/>
          </p:cNvSpPr>
          <p:nvPr>
            <p:ph type="body" sz="quarter" idx="13" hasCustomPrompt="1"/>
          </p:nvPr>
        </p:nvSpPr>
        <p:spPr>
          <a:xfrm>
            <a:off x="336674" y="3496671"/>
            <a:ext cx="11067284" cy="398668"/>
          </a:xfrm>
          <a:prstGeom prst="rect">
            <a:avLst/>
          </a:prstGeom>
        </p:spPr>
        <p:txBody>
          <a:bodyPr lIns="121883" tIns="60941" rIns="121883" bIns="60941"/>
          <a:lstStyle>
            <a:lvl1pPr marL="0" indent="0">
              <a:buFont typeface="Arial" panose="020B0604020202020204" pitchFamily="34" charset="0"/>
              <a:buNone/>
              <a:defRPr sz="2400" baseline="0">
                <a:solidFill>
                  <a:schemeClr val="bg1"/>
                </a:solidFill>
                <a:latin typeface="+mj-lt"/>
              </a:defRPr>
            </a:lvl1pPr>
            <a:lvl2pPr marL="406336" indent="0">
              <a:buNone/>
              <a:defRPr/>
            </a:lvl2pPr>
            <a:lvl3pPr marL="569816" indent="0">
              <a:buNone/>
              <a:defRPr/>
            </a:lvl3pPr>
            <a:lvl4pPr marL="688861" indent="0">
              <a:buNone/>
              <a:defRPr/>
            </a:lvl4pPr>
            <a:lvl5pPr marL="801554" indent="0">
              <a:buNone/>
              <a:defRPr/>
            </a:lvl5pPr>
          </a:lstStyle>
          <a:p>
            <a:pPr lvl="0"/>
            <a:r>
              <a:rPr lang="en-GB" dirty="0" smtClean="0"/>
              <a:t>Subhead goes here</a:t>
            </a:r>
            <a:endParaRPr lang="en-GB" dirty="0"/>
          </a:p>
        </p:txBody>
      </p:sp>
      <p:grpSp>
        <p:nvGrpSpPr>
          <p:cNvPr id="28" name="Group 67"/>
          <p:cNvGrpSpPr/>
          <p:nvPr userDrawn="1"/>
        </p:nvGrpSpPr>
        <p:grpSpPr>
          <a:xfrm>
            <a:off x="380122" y="410501"/>
            <a:ext cx="1150019" cy="613107"/>
            <a:chOff x="609606" y="528528"/>
            <a:chExt cx="1444732" cy="763787"/>
          </a:xfrm>
          <a:solidFill>
            <a:schemeClr val="bg1"/>
          </a:solidFill>
        </p:grpSpPr>
        <p:sp>
          <p:nvSpPr>
            <p:cNvPr id="32" name="Rectangle 31"/>
            <p:cNvSpPr>
              <a:spLocks noChangeArrowheads="1"/>
            </p:cNvSpPr>
            <p:nvPr/>
          </p:nvSpPr>
          <p:spPr bwMode="black">
            <a:xfrm>
              <a:off x="1016583" y="1035671"/>
              <a:ext cx="65914" cy="249729"/>
            </a:xfrm>
            <a:prstGeom prst="rect">
              <a:avLst/>
            </a:prstGeom>
            <a:grpFill/>
            <a:ln w="9525">
              <a:noFill/>
              <a:miter lim="800000"/>
              <a:headEnd/>
              <a:tailEnd/>
            </a:ln>
          </p:spPr>
          <p:txBody>
            <a:bodyPr/>
            <a:lstStyle/>
            <a:p>
              <a:pPr defTabSz="609417"/>
              <a:endParaRPr lang="en-US" sz="2400">
                <a:solidFill>
                  <a:srgbClr val="FFFFFF"/>
                </a:solidFill>
                <a:latin typeface="CiscoSansTT ExtraLight"/>
              </a:endParaRPr>
            </a:p>
          </p:txBody>
        </p:sp>
        <p:sp>
          <p:nvSpPr>
            <p:cNvPr id="45" name="Freeform 44"/>
            <p:cNvSpPr>
              <a:spLocks/>
            </p:cNvSpPr>
            <p:nvPr/>
          </p:nvSpPr>
          <p:spPr bwMode="black">
            <a:xfrm>
              <a:off x="1400565" y="1028755"/>
              <a:ext cx="190842" cy="263560"/>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46" name="Freeform 45"/>
            <p:cNvSpPr>
              <a:spLocks/>
            </p:cNvSpPr>
            <p:nvPr/>
          </p:nvSpPr>
          <p:spPr bwMode="black">
            <a:xfrm>
              <a:off x="740666" y="1028755"/>
              <a:ext cx="190842" cy="263560"/>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47" name="Freeform 46"/>
            <p:cNvSpPr>
              <a:spLocks noEditPoints="1"/>
            </p:cNvSpPr>
            <p:nvPr/>
          </p:nvSpPr>
          <p:spPr bwMode="black">
            <a:xfrm>
              <a:off x="1660386" y="1028755"/>
              <a:ext cx="262121" cy="263560"/>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48" name="Freeform 47"/>
            <p:cNvSpPr>
              <a:spLocks/>
            </p:cNvSpPr>
            <p:nvPr/>
          </p:nvSpPr>
          <p:spPr bwMode="black">
            <a:xfrm>
              <a:off x="1167569" y="1028755"/>
              <a:ext cx="170915" cy="263560"/>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49" name="Freeform 48"/>
            <p:cNvSpPr>
              <a:spLocks/>
            </p:cNvSpPr>
            <p:nvPr/>
          </p:nvSpPr>
          <p:spPr bwMode="black">
            <a:xfrm>
              <a:off x="609606" y="732922"/>
              <a:ext cx="62081" cy="128323"/>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50" name="Freeform 49"/>
            <p:cNvSpPr>
              <a:spLocks/>
            </p:cNvSpPr>
            <p:nvPr/>
          </p:nvSpPr>
          <p:spPr bwMode="black">
            <a:xfrm>
              <a:off x="783587" y="646860"/>
              <a:ext cx="62081" cy="214383"/>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51" name="Freeform 50"/>
            <p:cNvSpPr>
              <a:spLocks/>
            </p:cNvSpPr>
            <p:nvPr/>
          </p:nvSpPr>
          <p:spPr bwMode="black">
            <a:xfrm>
              <a:off x="954502" y="528528"/>
              <a:ext cx="62080" cy="394956"/>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52" name="Freeform 51"/>
            <p:cNvSpPr>
              <a:spLocks/>
            </p:cNvSpPr>
            <p:nvPr/>
          </p:nvSpPr>
          <p:spPr bwMode="black">
            <a:xfrm>
              <a:off x="1128481" y="646860"/>
              <a:ext cx="62081" cy="214383"/>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53" name="Freeform 52"/>
            <p:cNvSpPr>
              <a:spLocks/>
            </p:cNvSpPr>
            <p:nvPr/>
          </p:nvSpPr>
          <p:spPr bwMode="black">
            <a:xfrm>
              <a:off x="1298630" y="732922"/>
              <a:ext cx="65914" cy="128323"/>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54" name="Freeform 53"/>
            <p:cNvSpPr>
              <a:spLocks/>
            </p:cNvSpPr>
            <p:nvPr/>
          </p:nvSpPr>
          <p:spPr bwMode="black">
            <a:xfrm>
              <a:off x="1472609" y="646860"/>
              <a:ext cx="62847" cy="214383"/>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55" name="Freeform 54"/>
            <p:cNvSpPr>
              <a:spLocks/>
            </p:cNvSpPr>
            <p:nvPr/>
          </p:nvSpPr>
          <p:spPr bwMode="black">
            <a:xfrm>
              <a:off x="1646588" y="528528"/>
              <a:ext cx="62847" cy="394956"/>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56" name="Freeform 55"/>
            <p:cNvSpPr>
              <a:spLocks/>
            </p:cNvSpPr>
            <p:nvPr/>
          </p:nvSpPr>
          <p:spPr bwMode="black">
            <a:xfrm>
              <a:off x="1817502" y="646864"/>
              <a:ext cx="62847" cy="214383"/>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sp>
          <p:nvSpPr>
            <p:cNvPr id="57" name="Freeform 56"/>
            <p:cNvSpPr>
              <a:spLocks/>
            </p:cNvSpPr>
            <p:nvPr/>
          </p:nvSpPr>
          <p:spPr bwMode="black">
            <a:xfrm>
              <a:off x="1991491" y="732927"/>
              <a:ext cx="62847" cy="128323"/>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grpFill/>
            <a:ln w="9525">
              <a:noFill/>
              <a:round/>
              <a:headEnd/>
              <a:tailEnd/>
            </a:ln>
          </p:spPr>
          <p:txBody>
            <a:bodyPr/>
            <a:lstStyle/>
            <a:p>
              <a:pPr defTabSz="609417"/>
              <a:endParaRPr lang="en-US" sz="2400">
                <a:solidFill>
                  <a:srgbClr val="FFFFFF"/>
                </a:solidFill>
                <a:latin typeface="CiscoSansTT ExtraLight"/>
              </a:endParaRPr>
            </a:p>
          </p:txBody>
        </p:sp>
      </p:grpSp>
    </p:spTree>
    <p:extLst>
      <p:ext uri="{BB962C8B-B14F-4D97-AF65-F5344CB8AC3E}">
        <p14:creationId xmlns:p14="http://schemas.microsoft.com/office/powerpoint/2010/main" val="1742918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4">
                                            <p:txEl>
                                              <p:pRg st="0" end="0"/>
                                            </p:txEl>
                                          </p:spTgt>
                                        </p:tgtEl>
                                        <p:attrNameLst>
                                          <p:attrName>style.visibility</p:attrName>
                                        </p:attrNameLst>
                                      </p:cBhvr>
                                      <p:to>
                                        <p:strVal val="visible"/>
                                      </p:to>
                                    </p:set>
                                    <p:animEffect transition="in" filter="wipe(left)">
                                      <p:cBhvr>
                                        <p:cTn id="15" dur="500"/>
                                        <p:tgtEl>
                                          <p:spTgt spid="24">
                                            <p:txEl>
                                              <p:pRg st="0" end="0"/>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5">
                                            <p:txEl>
                                              <p:pRg st="0" end="0"/>
                                            </p:txEl>
                                          </p:spTgt>
                                        </p:tgtEl>
                                        <p:attrNameLst>
                                          <p:attrName>style.visibility</p:attrName>
                                        </p:attrNameLst>
                                      </p:cBhvr>
                                      <p:to>
                                        <p:strVal val="visible"/>
                                      </p:to>
                                    </p:set>
                                    <p:animEffect transition="in" filter="wipe(left)">
                                      <p:cBhvr>
                                        <p:cTn id="18" dur="500"/>
                                        <p:tgtEl>
                                          <p:spTgt spid="25">
                                            <p:txEl>
                                              <p:pRg st="0" end="0"/>
                                            </p:txEl>
                                          </p:spTgt>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26">
                                            <p:txEl>
                                              <p:pRg st="0" end="0"/>
                                            </p:txEl>
                                          </p:spTgt>
                                        </p:tgtEl>
                                        <p:attrNameLst>
                                          <p:attrName>style.visibility</p:attrName>
                                        </p:attrNameLst>
                                      </p:cBhvr>
                                      <p:to>
                                        <p:strVal val="visible"/>
                                      </p:to>
                                    </p:set>
                                    <p:animEffect transition="in" filter="wipe(left)">
                                      <p:cBhvr>
                                        <p:cTn id="22"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build="p">
        <p:tmplLst>
          <p:tmpl lvl="1">
            <p:tnLst>
              <p:par>
                <p:cTn xmlns:p14="http://schemas.microsoft.com/office/powerpoint/2010/main" presetID="22" presetClass="entr" presetSubtype="8"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wipe(left)">
                      <p:cBhvr>
                        <p:cTn dur="500"/>
                        <p:tgtEl>
                          <p:spTgt spid="24"/>
                        </p:tgtEl>
                      </p:cBhvr>
                    </p:animEffect>
                  </p:childTnLst>
                </p:cTn>
              </p:par>
            </p:tnLst>
          </p:tmpl>
        </p:tmplLst>
      </p:bldP>
      <p:bldP spid="25" grpId="0" build="p">
        <p:tmplLst>
          <p:tmpl lvl="1">
            <p:tnLst>
              <p:par>
                <p:cTn xmlns:p14="http://schemas.microsoft.com/office/powerpoint/2010/main" presetID="22" presetClass="entr" presetSubtype="8"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wipe(left)">
                      <p:cBhvr>
                        <p:cTn dur="500"/>
                        <p:tgtEl>
                          <p:spTgt spid="25"/>
                        </p:tgtEl>
                      </p:cBhvr>
                    </p:animEffect>
                  </p:childTnLst>
                </p:cTn>
              </p:par>
            </p:tnLst>
          </p:tmpl>
        </p:tmplLst>
      </p:bldP>
      <p:bldP spid="26" grpId="0" build="p">
        <p:tmplLst>
          <p:tmpl lvl="1">
            <p:tnLst>
              <p:par>
                <p:cTn xmlns:p14="http://schemas.microsoft.com/office/powerpoint/2010/main" presetID="22" presetClass="entr" presetSubtype="8"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wipe(left)">
                      <p:cBhvr>
                        <p:cTn dur="500"/>
                        <p:tgtEl>
                          <p:spTgt spid="26"/>
                        </p:tgtEl>
                      </p:cBhvr>
                    </p:animEffect>
                  </p:childTnLst>
                </p:cTn>
              </p:par>
            </p:tnLst>
          </p:tmpl>
        </p:tmplLst>
      </p:bldP>
      <p:bldP spid="3" grpId="0" build="p">
        <p:tmplLst>
          <p:tmpl lvl="1">
            <p:tnLst>
              <p:par>
                <p:cTn xmlns:p14="http://schemas.microsoft.com/office/powerpoint/2010/mai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Demo">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68560" y="4279398"/>
            <a:ext cx="6244863" cy="384175"/>
          </a:xfrm>
          <a:prstGeom prst="rect">
            <a:avLst/>
          </a:prstGeom>
        </p:spPr>
        <p:txBody>
          <a:bodyPr vert="horz" lIns="91424" tIns="45713" rIns="91424" bIns="45713" rtlCol="0">
            <a:noAutofit/>
          </a:bodyPr>
          <a:lstStyle>
            <a:lvl1pPr marL="0" indent="0" algn="l" defTabSz="914247" rtl="0" eaLnBrk="1" latinLnBrk="0" hangingPunct="1">
              <a:lnSpc>
                <a:spcPct val="95000"/>
              </a:lnSpc>
              <a:spcBef>
                <a:spcPts val="1440"/>
              </a:spcBef>
              <a:buClr>
                <a:srgbClr val="92D050"/>
              </a:buClr>
              <a:buSzPct val="90000"/>
              <a:buFont typeface="Arial" pitchFamily="34" charset="0"/>
              <a:buNone/>
              <a:tabLst/>
              <a:defRPr lang="en-US" sz="2400" kern="1200" dirty="0">
                <a:solidFill>
                  <a:schemeClr val="tx2"/>
                </a:solidFill>
                <a:latin typeface="+mj-lt"/>
                <a:ea typeface="+mn-ea"/>
                <a:cs typeface="+mn-cs"/>
              </a:defRPr>
            </a:lvl1pPr>
            <a:lvl2pPr marL="457121" indent="0" algn="ctr">
              <a:buNone/>
              <a:defRPr>
                <a:solidFill>
                  <a:schemeClr val="tx1">
                    <a:tint val="75000"/>
                  </a:schemeClr>
                </a:solidFill>
              </a:defRPr>
            </a:lvl2pPr>
            <a:lvl3pPr marL="914247" indent="0" algn="ctr">
              <a:buNone/>
              <a:defRPr>
                <a:solidFill>
                  <a:schemeClr val="tx1">
                    <a:tint val="75000"/>
                  </a:schemeClr>
                </a:solidFill>
              </a:defRPr>
            </a:lvl3pPr>
            <a:lvl4pPr marL="1371371" indent="0" algn="ctr">
              <a:buNone/>
              <a:defRPr>
                <a:solidFill>
                  <a:schemeClr val="tx1">
                    <a:tint val="75000"/>
                  </a:schemeClr>
                </a:solidFill>
              </a:defRPr>
            </a:lvl4pPr>
            <a:lvl5pPr marL="1828496" indent="0" algn="ctr">
              <a:buNone/>
              <a:defRPr>
                <a:solidFill>
                  <a:schemeClr val="tx1">
                    <a:tint val="75000"/>
                  </a:schemeClr>
                </a:solidFill>
              </a:defRPr>
            </a:lvl5pPr>
            <a:lvl6pPr marL="2285617" indent="0" algn="ctr">
              <a:buNone/>
              <a:defRPr>
                <a:solidFill>
                  <a:schemeClr val="tx1">
                    <a:tint val="75000"/>
                  </a:schemeClr>
                </a:solidFill>
              </a:defRPr>
            </a:lvl6pPr>
            <a:lvl7pPr marL="2742743" indent="0" algn="ctr">
              <a:buNone/>
              <a:defRPr>
                <a:solidFill>
                  <a:schemeClr val="tx1">
                    <a:tint val="75000"/>
                  </a:schemeClr>
                </a:solidFill>
              </a:defRPr>
            </a:lvl7pPr>
            <a:lvl8pPr marL="3199867" indent="0" algn="ctr">
              <a:buNone/>
              <a:defRPr>
                <a:solidFill>
                  <a:schemeClr val="tx1">
                    <a:tint val="75000"/>
                  </a:schemeClr>
                </a:solidFill>
              </a:defRPr>
            </a:lvl8pPr>
            <a:lvl9pPr marL="3656992" indent="0" algn="ctr">
              <a:buNone/>
              <a:defRPr>
                <a:solidFill>
                  <a:schemeClr val="tx1">
                    <a:tint val="75000"/>
                  </a:schemeClr>
                </a:solidFill>
              </a:defRPr>
            </a:lvl9pPr>
          </a:lstStyle>
          <a:p>
            <a:pPr marL="0" lvl="0" indent="0" algn="l" defTabSz="914247" rtl="0" eaLnBrk="1" latinLnBrk="0" hangingPunct="1">
              <a:lnSpc>
                <a:spcPct val="95000"/>
              </a:lnSpc>
              <a:spcBef>
                <a:spcPts val="1440"/>
              </a:spcBef>
              <a:buClr>
                <a:srgbClr val="92D050"/>
              </a:buClr>
              <a:buSzPct val="90000"/>
              <a:buFont typeface="Arial" pitchFamily="34" charset="0"/>
              <a:buNone/>
              <a:tabLst/>
            </a:pPr>
            <a:r>
              <a:rPr lang="en-US" dirty="0" smtClean="0"/>
              <a:t>Presenter Name and Title Go Here</a:t>
            </a:r>
            <a:endParaRPr lang="en-US" dirty="0"/>
          </a:p>
        </p:txBody>
      </p:sp>
      <p:sp>
        <p:nvSpPr>
          <p:cNvPr id="27" name="Rectangle 3"/>
          <p:cNvSpPr>
            <a:spLocks noChangeArrowheads="1"/>
          </p:cNvSpPr>
          <p:nvPr/>
        </p:nvSpPr>
        <p:spPr bwMode="white">
          <a:xfrm>
            <a:off x="0" y="0"/>
            <a:ext cx="12188825" cy="177800"/>
          </a:xfrm>
          <a:prstGeom prst="rect">
            <a:avLst/>
          </a:prstGeom>
          <a:solidFill>
            <a:schemeClr val="bg2"/>
          </a:solidFill>
          <a:ln w="25400" algn="ctr">
            <a:noFill/>
            <a:miter lim="800000"/>
            <a:headEnd/>
            <a:tailEnd/>
          </a:ln>
          <a:effectLst/>
        </p:spPr>
        <p:txBody>
          <a:bodyPr wrap="none" lIns="91424" tIns="45713" rIns="91424" bIns="45713" anchor="ctr"/>
          <a:lstStyle/>
          <a:p>
            <a:pPr defTabSz="609417"/>
            <a:endParaRPr lang="en-US" sz="2400">
              <a:solidFill>
                <a:srgbClr val="000000"/>
              </a:solidFill>
              <a:latin typeface="CiscoSansTT ExtraLight"/>
            </a:endParaRPr>
          </a:p>
        </p:txBody>
      </p:sp>
      <p:sp>
        <p:nvSpPr>
          <p:cNvPr id="2" name="Title 1"/>
          <p:cNvSpPr>
            <a:spLocks noGrp="1"/>
          </p:cNvSpPr>
          <p:nvPr>
            <p:ph type="ctrTitle" hasCustomPrompt="1"/>
          </p:nvPr>
        </p:nvSpPr>
        <p:spPr>
          <a:xfrm>
            <a:off x="331650" y="3282701"/>
            <a:ext cx="6281773" cy="1022351"/>
          </a:xfrm>
        </p:spPr>
        <p:txBody>
          <a:bodyPr vert="horz" lIns="82280" tIns="45713" rIns="82280" bIns="45713" rtlCol="0" anchor="b" anchorCtr="0">
            <a:noAutofit/>
          </a:bodyPr>
          <a:lstStyle>
            <a:lvl1pPr marL="0" indent="0" algn="l" defTabSz="914247" rtl="0" eaLnBrk="1" latinLnBrk="0" hangingPunct="1">
              <a:lnSpc>
                <a:spcPct val="80000"/>
              </a:lnSpc>
              <a:spcBef>
                <a:spcPct val="0"/>
              </a:spcBef>
              <a:buClr>
                <a:schemeClr val="tx1"/>
              </a:buClr>
              <a:buFont typeface="Ciscolight" pitchFamily="2" charset="0"/>
              <a:buNone/>
              <a:defRPr lang="en-US" sz="6000" b="0" kern="1200" spc="0" baseline="0" dirty="0">
                <a:gradFill>
                  <a:gsLst>
                    <a:gs pos="0">
                      <a:schemeClr val="accent1"/>
                    </a:gs>
                    <a:gs pos="77000">
                      <a:srgbClr val="01BBBB"/>
                    </a:gs>
                    <a:gs pos="100000">
                      <a:schemeClr val="accent6"/>
                    </a:gs>
                  </a:gsLst>
                  <a:lin ang="1200000" scaled="0"/>
                </a:gradFill>
                <a:latin typeface="+mj-lt"/>
                <a:ea typeface="+mj-ea"/>
                <a:cs typeface="+mj-cs"/>
              </a:defRPr>
            </a:lvl1pPr>
          </a:lstStyle>
          <a:p>
            <a:r>
              <a:rPr lang="en-US" dirty="0" smtClean="0"/>
              <a:t>Demo Title</a:t>
            </a:r>
            <a:endParaRPr lang="en-US" dirty="0"/>
          </a:p>
        </p:txBody>
      </p:sp>
      <p:sp>
        <p:nvSpPr>
          <p:cNvPr id="49" name="Rectangle 3"/>
          <p:cNvSpPr>
            <a:spLocks noChangeArrowheads="1"/>
          </p:cNvSpPr>
          <p:nvPr/>
        </p:nvSpPr>
        <p:spPr bwMode="hidden">
          <a:xfrm>
            <a:off x="0" y="0"/>
            <a:ext cx="12188825" cy="177800"/>
          </a:xfrm>
          <a:prstGeom prst="rect">
            <a:avLst/>
          </a:prstGeom>
          <a:solidFill>
            <a:schemeClr val="bg2"/>
          </a:solidFill>
          <a:ln w="25400" algn="ctr">
            <a:noFill/>
            <a:miter lim="800000"/>
            <a:headEnd/>
            <a:tailEnd/>
          </a:ln>
          <a:effectLst/>
        </p:spPr>
        <p:txBody>
          <a:bodyPr wrap="none" lIns="91424" tIns="45713" rIns="91424" bIns="45713" anchor="ctr"/>
          <a:lstStyle/>
          <a:p>
            <a:pPr defTabSz="609417"/>
            <a:endParaRPr lang="en-US" sz="2400">
              <a:solidFill>
                <a:srgbClr val="000000"/>
              </a:solidFill>
              <a:latin typeface="CiscoSansTT ExtraLight"/>
            </a:endParaRPr>
          </a:p>
        </p:txBody>
      </p:sp>
      <p:sp>
        <p:nvSpPr>
          <p:cNvPr id="31" name="Picture Placeholder 30"/>
          <p:cNvSpPr>
            <a:spLocks noGrp="1"/>
          </p:cNvSpPr>
          <p:nvPr>
            <p:ph type="pic" sz="quarter" idx="10" hasCustomPrompt="1"/>
          </p:nvPr>
        </p:nvSpPr>
        <p:spPr>
          <a:xfrm>
            <a:off x="7385249" y="1917701"/>
            <a:ext cx="3567771" cy="2889251"/>
          </a:xfrm>
          <a:prstGeom prst="rect">
            <a:avLst/>
          </a:prstGeom>
        </p:spPr>
        <p:txBody>
          <a:bodyPr lIns="121883" tIns="60941" rIns="121883" bIns="60941" anchor="ctr" anchorCtr="1"/>
          <a:lstStyle>
            <a:lvl1pPr marL="0" indent="0" algn="ctr">
              <a:buNone/>
              <a:defRPr>
                <a:solidFill>
                  <a:schemeClr val="tx2"/>
                </a:solidFill>
                <a:latin typeface="+mj-lt"/>
              </a:defRPr>
            </a:lvl1pPr>
          </a:lstStyle>
          <a:p>
            <a:r>
              <a:rPr lang="en-US" dirty="0" smtClean="0"/>
              <a:t>Insert photo here</a:t>
            </a:r>
            <a:endParaRPr lang="en-US" dirty="0"/>
          </a:p>
        </p:txBody>
      </p:sp>
    </p:spTree>
    <p:extLst>
      <p:ext uri="{BB962C8B-B14F-4D97-AF65-F5344CB8AC3E}">
        <p14:creationId xmlns:p14="http://schemas.microsoft.com/office/powerpoint/2010/main" val="3067464279"/>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xmlns:p14="http://schemas.microsoft.com/office/powerpoint/2010/mai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P spid="2" grpId="0"/>
      <p:bldP spid="31" grpId="0"/>
    </p:bld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27" name="Rectangle 3"/>
          <p:cNvSpPr>
            <a:spLocks noChangeArrowheads="1"/>
          </p:cNvSpPr>
          <p:nvPr userDrawn="1"/>
        </p:nvSpPr>
        <p:spPr bwMode="white">
          <a:xfrm>
            <a:off x="0" y="0"/>
            <a:ext cx="12188825" cy="177800"/>
          </a:xfrm>
          <a:prstGeom prst="rect">
            <a:avLst/>
          </a:prstGeom>
          <a:solidFill>
            <a:schemeClr val="bg2"/>
          </a:solidFill>
          <a:ln w="25400" algn="ctr">
            <a:noFill/>
            <a:miter lim="800000"/>
            <a:headEnd/>
            <a:tailEnd/>
          </a:ln>
          <a:effectLst/>
        </p:spPr>
        <p:txBody>
          <a:bodyPr wrap="none" lIns="91420" tIns="45711" rIns="91420" bIns="45711" anchor="ctr"/>
          <a:lstStyle/>
          <a:p>
            <a:pPr defTabSz="609417"/>
            <a:endParaRPr lang="en-US" sz="2400">
              <a:solidFill>
                <a:srgbClr val="000000"/>
              </a:solidFill>
              <a:latin typeface="CiscoSansTT ExtraLight"/>
            </a:endParaRPr>
          </a:p>
        </p:txBody>
      </p:sp>
      <p:sp>
        <p:nvSpPr>
          <p:cNvPr id="47" name="Rectangle 3"/>
          <p:cNvSpPr>
            <a:spLocks noChangeArrowheads="1"/>
          </p:cNvSpPr>
          <p:nvPr userDrawn="1"/>
        </p:nvSpPr>
        <p:spPr bwMode="hidden">
          <a:xfrm>
            <a:off x="0" y="0"/>
            <a:ext cx="12188825" cy="177800"/>
          </a:xfrm>
          <a:prstGeom prst="rect">
            <a:avLst/>
          </a:prstGeom>
          <a:solidFill>
            <a:schemeClr val="bg2"/>
          </a:solidFill>
          <a:ln w="25400" algn="ctr">
            <a:noFill/>
            <a:miter lim="800000"/>
            <a:headEnd/>
            <a:tailEnd/>
          </a:ln>
          <a:effectLst/>
        </p:spPr>
        <p:txBody>
          <a:bodyPr wrap="none" lIns="91420" tIns="45711" rIns="91420" bIns="45711" anchor="ctr"/>
          <a:lstStyle/>
          <a:p>
            <a:pPr defTabSz="609417"/>
            <a:endParaRPr lang="en-US" sz="2400">
              <a:solidFill>
                <a:srgbClr val="000000"/>
              </a:solidFill>
              <a:latin typeface="CiscoSansTT ExtraLight"/>
            </a:endParaRPr>
          </a:p>
        </p:txBody>
      </p:sp>
      <p:sp>
        <p:nvSpPr>
          <p:cNvPr id="5" name="Title 1"/>
          <p:cNvSpPr>
            <a:spLocks noGrp="1"/>
          </p:cNvSpPr>
          <p:nvPr>
            <p:ph type="ctrTitle" hasCustomPrompt="1"/>
          </p:nvPr>
        </p:nvSpPr>
        <p:spPr>
          <a:xfrm>
            <a:off x="327189" y="762101"/>
            <a:ext cx="11066075" cy="3426595"/>
          </a:xfrm>
          <a:prstGeom prst="rect">
            <a:avLst/>
          </a:prstGeom>
        </p:spPr>
        <p:txBody>
          <a:bodyPr anchor="b" anchorCtr="0">
            <a:noAutofit/>
          </a:bodyPr>
          <a:lstStyle>
            <a:lvl1pPr marL="0" indent="0" algn="l">
              <a:lnSpc>
                <a:spcPct val="90000"/>
              </a:lnSpc>
              <a:buFont typeface="Arial" panose="020B0604020202020204" pitchFamily="34" charset="0"/>
              <a:buNone/>
              <a:defRPr sz="6000" b="0" i="0" spc="0" baseline="0">
                <a:gradFill>
                  <a:gsLst>
                    <a:gs pos="0">
                      <a:schemeClr val="accent1"/>
                    </a:gs>
                    <a:gs pos="100000">
                      <a:srgbClr val="01BBBB"/>
                    </a:gs>
                  </a:gsLst>
                  <a:lin ang="1200000" scaled="0"/>
                </a:gradFill>
                <a:latin typeface="+mj-lt"/>
                <a:cs typeface="CiscoSans Thin"/>
              </a:defRPr>
            </a:lvl1pPr>
          </a:lstStyle>
          <a:p>
            <a:r>
              <a:rPr lang="en-US" dirty="0" smtClean="0"/>
              <a:t>Section Title Goes Here</a:t>
            </a:r>
            <a:endParaRPr lang="en-US" dirty="0"/>
          </a:p>
        </p:txBody>
      </p:sp>
    </p:spTree>
    <p:extLst>
      <p:ext uri="{BB962C8B-B14F-4D97-AF65-F5344CB8AC3E}">
        <p14:creationId xmlns:p14="http://schemas.microsoft.com/office/powerpoint/2010/main" val="2222398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2_Segue">
    <p:bg>
      <p:bgPr>
        <a:solidFill>
          <a:schemeClr val="accent5"/>
        </a:solidFill>
        <a:effectLst/>
      </p:bgPr>
    </p:bg>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327189" y="750145"/>
            <a:ext cx="11066075" cy="3426595"/>
          </a:xfrm>
          <a:prstGeom prst="rect">
            <a:avLst/>
          </a:prstGeom>
        </p:spPr>
        <p:txBody>
          <a:bodyPr anchor="b" anchorCtr="0">
            <a:noAutofit/>
          </a:bodyPr>
          <a:lstStyle>
            <a:lvl1pPr marL="0" indent="0" algn="l">
              <a:lnSpc>
                <a:spcPct val="90000"/>
              </a:lnSpc>
              <a:buFont typeface="Arial" panose="020B0604020202020204" pitchFamily="34" charset="0"/>
              <a:buNone/>
              <a:defRPr sz="6000" b="0" i="0" spc="0" baseline="0">
                <a:solidFill>
                  <a:schemeClr val="bg1"/>
                </a:solidFill>
                <a:latin typeface="+mj-lt"/>
                <a:cs typeface="CiscoSans Thin"/>
              </a:defRPr>
            </a:lvl1pPr>
          </a:lstStyle>
          <a:p>
            <a:r>
              <a:rPr lang="en-US" dirty="0" smtClean="0"/>
              <a:t>Section Title Goes Here</a:t>
            </a:r>
            <a:endParaRPr lang="en-US" dirty="0"/>
          </a:p>
        </p:txBody>
      </p:sp>
      <p:sp>
        <p:nvSpPr>
          <p:cNvPr id="6" name="Rectangle 5"/>
          <p:cNvSpPr>
            <a:spLocks noChangeArrowheads="1"/>
          </p:cNvSpPr>
          <p:nvPr userDrawn="1"/>
        </p:nvSpPr>
        <p:spPr bwMode="ltGray">
          <a:xfrm>
            <a:off x="10414963" y="6327964"/>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7" name="Rectangle 7"/>
          <p:cNvSpPr>
            <a:spLocks noChangeArrowheads="1"/>
          </p:cNvSpPr>
          <p:nvPr userDrawn="1"/>
        </p:nvSpPr>
        <p:spPr bwMode="ltGray">
          <a:xfrm>
            <a:off x="11551122" y="6323860"/>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10" name="Rectangle 4"/>
          <p:cNvSpPr>
            <a:spLocks noChangeArrowheads="1"/>
          </p:cNvSpPr>
          <p:nvPr userDrawn="1"/>
        </p:nvSpPr>
        <p:spPr bwMode="ltGray">
          <a:xfrm>
            <a:off x="389294" y="6329697"/>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cxnSp>
        <p:nvCxnSpPr>
          <p:cNvPr id="8" name="Straight Connector 7"/>
          <p:cNvCxnSpPr/>
          <p:nvPr userDrawn="1"/>
        </p:nvCxnSpPr>
        <p:spPr>
          <a:xfrm>
            <a:off x="0" y="6771410"/>
            <a:ext cx="12188825" cy="0"/>
          </a:xfrm>
          <a:prstGeom prst="line">
            <a:avLst/>
          </a:prstGeom>
          <a:ln w="177800">
            <a:gradFill>
              <a:gsLst>
                <a:gs pos="0">
                  <a:schemeClr val="tx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652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3_Segue">
    <p:bg>
      <p:bgPr>
        <a:solidFill>
          <a:schemeClr val="tx2"/>
        </a:solidFill>
        <a:effectLst/>
      </p:bgPr>
    </p:bg>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327189" y="750145"/>
            <a:ext cx="11066075" cy="3426595"/>
          </a:xfrm>
          <a:prstGeom prst="rect">
            <a:avLst/>
          </a:prstGeom>
        </p:spPr>
        <p:txBody>
          <a:bodyPr anchor="b" anchorCtr="0">
            <a:noAutofit/>
          </a:bodyPr>
          <a:lstStyle>
            <a:lvl1pPr marL="0" indent="0" algn="l">
              <a:lnSpc>
                <a:spcPct val="90000"/>
              </a:lnSpc>
              <a:buFont typeface="Arial" panose="020B0604020202020204" pitchFamily="34" charset="0"/>
              <a:buNone/>
              <a:defRPr sz="6000" b="0" i="0" spc="0" baseline="0">
                <a:solidFill>
                  <a:schemeClr val="bg1"/>
                </a:solidFill>
                <a:latin typeface="+mj-lt"/>
                <a:cs typeface="CiscoSans Thin"/>
              </a:defRPr>
            </a:lvl1pPr>
          </a:lstStyle>
          <a:p>
            <a:r>
              <a:rPr lang="en-US" dirty="0" smtClean="0"/>
              <a:t>Section Title Goes Here</a:t>
            </a:r>
            <a:endParaRPr lang="en-US" dirty="0"/>
          </a:p>
        </p:txBody>
      </p:sp>
      <p:sp>
        <p:nvSpPr>
          <p:cNvPr id="6" name="Rectangle 5"/>
          <p:cNvSpPr>
            <a:spLocks noChangeArrowheads="1"/>
          </p:cNvSpPr>
          <p:nvPr userDrawn="1"/>
        </p:nvSpPr>
        <p:spPr bwMode="ltGray">
          <a:xfrm>
            <a:off x="10414963" y="6327964"/>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7" name="Rectangle 7"/>
          <p:cNvSpPr>
            <a:spLocks noChangeArrowheads="1"/>
          </p:cNvSpPr>
          <p:nvPr userDrawn="1"/>
        </p:nvSpPr>
        <p:spPr bwMode="ltGray">
          <a:xfrm>
            <a:off x="11551122" y="6323860"/>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10" name="Rectangle 4"/>
          <p:cNvSpPr>
            <a:spLocks noChangeArrowheads="1"/>
          </p:cNvSpPr>
          <p:nvPr userDrawn="1"/>
        </p:nvSpPr>
        <p:spPr bwMode="ltGray">
          <a:xfrm>
            <a:off x="389294" y="6329697"/>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cxnSp>
        <p:nvCxnSpPr>
          <p:cNvPr id="8" name="Straight Connector 7"/>
          <p:cNvCxnSpPr/>
          <p:nvPr userDrawn="1"/>
        </p:nvCxnSpPr>
        <p:spPr>
          <a:xfrm>
            <a:off x="0" y="6771410"/>
            <a:ext cx="12188825" cy="0"/>
          </a:xfrm>
          <a:prstGeom prst="line">
            <a:avLst/>
          </a:prstGeom>
          <a:ln w="177800">
            <a:gradFill>
              <a:gsLst>
                <a:gs pos="0">
                  <a:schemeClr val="tx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895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Multi_Slide">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345399" y="404085"/>
            <a:ext cx="11543628" cy="971709"/>
          </a:xfrm>
          <a:prstGeom prst="rect">
            <a:avLst/>
          </a:prstGeom>
        </p:spPr>
        <p:txBody>
          <a:bodyPr anchor="t" anchorCtr="0">
            <a:noAutofit/>
          </a:bodyPr>
          <a:lstStyle>
            <a:lvl1pPr algn="l">
              <a:lnSpc>
                <a:spcPct val="90000"/>
              </a:lnSpc>
              <a:defRPr sz="3300" b="0" i="0" spc="0" baseline="0">
                <a:solidFill>
                  <a:srgbClr val="00A2BF"/>
                </a:solidFill>
                <a:latin typeface="+mj-lt"/>
                <a:cs typeface="CiscoSans Thin"/>
              </a:defRPr>
            </a:lvl1pPr>
          </a:lstStyle>
          <a:p>
            <a:r>
              <a:rPr lang="en-US" dirty="0" smtClean="0"/>
              <a:t>Title Goes Here</a:t>
            </a:r>
            <a:endParaRPr lang="en-US" dirty="0"/>
          </a:p>
        </p:txBody>
      </p:sp>
      <p:sp>
        <p:nvSpPr>
          <p:cNvPr id="5" name="Content Placeholder 2"/>
          <p:cNvSpPr>
            <a:spLocks noGrp="1"/>
          </p:cNvSpPr>
          <p:nvPr>
            <p:ph idx="1" hasCustomPrompt="1"/>
          </p:nvPr>
        </p:nvSpPr>
        <p:spPr>
          <a:xfrm>
            <a:off x="348573" y="1600205"/>
            <a:ext cx="11543628" cy="4525433"/>
          </a:xfrm>
          <a:prstGeom prst="rect">
            <a:avLst/>
          </a:prstGeom>
        </p:spPr>
        <p:txBody>
          <a:bodyPr lIns="121883" tIns="60941" rIns="121883" bIns="60941">
            <a:noAutofit/>
          </a:bodyPr>
          <a:lstStyle>
            <a:lvl1pPr marL="380885" marR="0" indent="-380885" algn="ctr" defTabSz="609417" rtl="0" eaLnBrk="1" fontAlgn="auto" latinLnBrk="0" hangingPunct="1">
              <a:lnSpc>
                <a:spcPct val="100000"/>
              </a:lnSpc>
              <a:spcBef>
                <a:spcPct val="20000"/>
              </a:spcBef>
              <a:spcAft>
                <a:spcPts val="0"/>
              </a:spcAft>
              <a:buClrTx/>
              <a:buSzTx/>
              <a:buFont typeface="Arial"/>
              <a:buNone/>
              <a:tabLst/>
              <a:defRPr sz="2700" b="0" i="0" baseline="0">
                <a:solidFill>
                  <a:schemeClr val="tx2"/>
                </a:solidFill>
                <a:latin typeface="+mn-lt"/>
                <a:cs typeface="CiscoSans ExtraLight"/>
              </a:defRPr>
            </a:lvl1pPr>
          </a:lstStyle>
          <a:p>
            <a:pPr marL="0" marR="0" lvl="0" indent="0" algn="l" defTabSz="609417" rtl="0" eaLnBrk="1" fontAlgn="auto" latinLnBrk="0" hangingPunct="1">
              <a:lnSpc>
                <a:spcPct val="100000"/>
              </a:lnSpc>
              <a:spcBef>
                <a:spcPct val="20000"/>
              </a:spcBef>
              <a:spcAft>
                <a:spcPts val="0"/>
              </a:spcAft>
              <a:buClrTx/>
              <a:buSzTx/>
              <a:tabLst/>
              <a:defRPr/>
            </a:pPr>
            <a:r>
              <a:rPr lang="en-GB" dirty="0" smtClean="0"/>
              <a:t>This slide will allow you to add one of the following:</a:t>
            </a:r>
            <a:br>
              <a:rPr lang="en-GB" dirty="0" smtClean="0"/>
            </a:br>
            <a:r>
              <a:rPr lang="en-GB" dirty="0" smtClean="0"/>
              <a:t>Table, Charts, Smart Art, Pictures, Clip Art and Media</a:t>
            </a:r>
            <a:br>
              <a:rPr lang="en-GB" dirty="0" smtClean="0"/>
            </a:br>
            <a:r>
              <a:rPr lang="en-GB" dirty="0" smtClean="0"/>
              <a:t>Click icon to add content</a:t>
            </a:r>
            <a:endParaRPr lang="en-US" dirty="0" smtClean="0"/>
          </a:p>
          <a:p>
            <a:pPr lvl="0"/>
            <a:endParaRPr lang="en-US" dirty="0"/>
          </a:p>
        </p:txBody>
      </p:sp>
    </p:spTree>
    <p:extLst>
      <p:ext uri="{BB962C8B-B14F-4D97-AF65-F5344CB8AC3E}">
        <p14:creationId xmlns:p14="http://schemas.microsoft.com/office/powerpoint/2010/main" val="1968282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1_Multi_Slide">
    <p:bg>
      <p:bgPr>
        <a:solidFill>
          <a:schemeClr val="tx2"/>
        </a:solidFill>
        <a:effectLst/>
      </p:bgPr>
    </p:bg>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345399" y="404085"/>
            <a:ext cx="11543628" cy="971709"/>
          </a:xfrm>
          <a:prstGeom prst="rect">
            <a:avLst/>
          </a:prstGeom>
        </p:spPr>
        <p:txBody>
          <a:bodyPr anchor="t" anchorCtr="0">
            <a:noAutofit/>
          </a:bodyPr>
          <a:lstStyle>
            <a:lvl1pPr algn="l">
              <a:lnSpc>
                <a:spcPct val="90000"/>
              </a:lnSpc>
              <a:defRPr sz="3300" b="0" i="0" spc="0" baseline="0">
                <a:solidFill>
                  <a:schemeClr val="bg1"/>
                </a:solidFill>
                <a:latin typeface="+mj-lt"/>
                <a:cs typeface="CiscoSans Thin"/>
              </a:defRPr>
            </a:lvl1pPr>
          </a:lstStyle>
          <a:p>
            <a:r>
              <a:rPr lang="en-US" dirty="0" smtClean="0"/>
              <a:t>Title Goes Here</a:t>
            </a:r>
            <a:endParaRPr lang="en-US" dirty="0"/>
          </a:p>
        </p:txBody>
      </p:sp>
      <p:sp>
        <p:nvSpPr>
          <p:cNvPr id="5" name="Content Placeholder 2"/>
          <p:cNvSpPr>
            <a:spLocks noGrp="1"/>
          </p:cNvSpPr>
          <p:nvPr>
            <p:ph idx="1" hasCustomPrompt="1"/>
          </p:nvPr>
        </p:nvSpPr>
        <p:spPr>
          <a:xfrm>
            <a:off x="348573" y="1600205"/>
            <a:ext cx="11543628" cy="4525433"/>
          </a:xfrm>
          <a:prstGeom prst="rect">
            <a:avLst/>
          </a:prstGeom>
        </p:spPr>
        <p:txBody>
          <a:bodyPr lIns="121883" tIns="60941" rIns="121883" bIns="60941">
            <a:noAutofit/>
          </a:bodyPr>
          <a:lstStyle>
            <a:lvl1pPr marL="380885" marR="0" indent="-380885" algn="l" defTabSz="609417" rtl="0" eaLnBrk="1" fontAlgn="auto" latinLnBrk="0" hangingPunct="1">
              <a:lnSpc>
                <a:spcPct val="100000"/>
              </a:lnSpc>
              <a:spcBef>
                <a:spcPct val="20000"/>
              </a:spcBef>
              <a:spcAft>
                <a:spcPts val="0"/>
              </a:spcAft>
              <a:buClrTx/>
              <a:buSzTx/>
              <a:buFont typeface="Arial"/>
              <a:buNone/>
              <a:tabLst/>
              <a:defRPr sz="2700" b="0" i="0" baseline="0">
                <a:solidFill>
                  <a:schemeClr val="bg1"/>
                </a:solidFill>
                <a:latin typeface="+mn-lt"/>
                <a:cs typeface="CiscoSans ExtraLight"/>
              </a:defRPr>
            </a:lvl1pPr>
          </a:lstStyle>
          <a:p>
            <a:pPr marL="0" marR="0" lvl="0" indent="0" algn="l" defTabSz="609417" rtl="0" eaLnBrk="1" fontAlgn="auto" latinLnBrk="0" hangingPunct="1">
              <a:lnSpc>
                <a:spcPct val="100000"/>
              </a:lnSpc>
              <a:spcBef>
                <a:spcPct val="20000"/>
              </a:spcBef>
              <a:spcAft>
                <a:spcPts val="0"/>
              </a:spcAft>
              <a:buClrTx/>
              <a:buSzTx/>
              <a:tabLst/>
              <a:defRPr/>
            </a:pPr>
            <a:r>
              <a:rPr lang="en-GB" dirty="0" smtClean="0"/>
              <a:t>This slide will allow you to add one of the following:</a:t>
            </a:r>
            <a:br>
              <a:rPr lang="en-GB" dirty="0" smtClean="0"/>
            </a:br>
            <a:r>
              <a:rPr lang="en-GB" dirty="0" smtClean="0"/>
              <a:t>Table, Charts, Smart Art, Pictures, Clip Art and Media</a:t>
            </a:r>
            <a:br>
              <a:rPr lang="en-GB" dirty="0" smtClean="0"/>
            </a:br>
            <a:r>
              <a:rPr lang="en-GB" dirty="0" smtClean="0"/>
              <a:t>Click icon to add content</a:t>
            </a:r>
            <a:endParaRPr lang="en-US" dirty="0" smtClean="0"/>
          </a:p>
          <a:p>
            <a:pPr lvl="0"/>
            <a:endParaRPr lang="en-US" dirty="0"/>
          </a:p>
        </p:txBody>
      </p:sp>
      <p:sp>
        <p:nvSpPr>
          <p:cNvPr id="8" name="Rectangle 5"/>
          <p:cNvSpPr>
            <a:spLocks noChangeArrowheads="1"/>
          </p:cNvSpPr>
          <p:nvPr userDrawn="1"/>
        </p:nvSpPr>
        <p:spPr bwMode="ltGray">
          <a:xfrm>
            <a:off x="10414963" y="6327964"/>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9" name="Rectangle 7"/>
          <p:cNvSpPr>
            <a:spLocks noChangeArrowheads="1"/>
          </p:cNvSpPr>
          <p:nvPr userDrawn="1"/>
        </p:nvSpPr>
        <p:spPr bwMode="ltGray">
          <a:xfrm>
            <a:off x="11551122" y="6323860"/>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10" name="Rectangle 4"/>
          <p:cNvSpPr>
            <a:spLocks noChangeArrowheads="1"/>
          </p:cNvSpPr>
          <p:nvPr userDrawn="1"/>
        </p:nvSpPr>
        <p:spPr bwMode="ltGray">
          <a:xfrm>
            <a:off x="389294" y="6329697"/>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cxnSp>
        <p:nvCxnSpPr>
          <p:cNvPr id="11" name="Straight Connector 10"/>
          <p:cNvCxnSpPr/>
          <p:nvPr userDrawn="1"/>
        </p:nvCxnSpPr>
        <p:spPr>
          <a:xfrm>
            <a:off x="0" y="6771410"/>
            <a:ext cx="12188825" cy="0"/>
          </a:xfrm>
          <a:prstGeom prst="line">
            <a:avLst/>
          </a:prstGeom>
          <a:ln w="177800">
            <a:gradFill>
              <a:gsLst>
                <a:gs pos="0">
                  <a:schemeClr val="tx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5398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ulle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27190" y="1666619"/>
            <a:ext cx="11440688" cy="4354712"/>
          </a:xfrm>
          <a:prstGeom prst="rect">
            <a:avLst/>
          </a:prstGeom>
        </p:spPr>
        <p:txBody>
          <a:bodyPr lIns="121883" tIns="60941" rIns="121883" bIns="60941">
            <a:noAutofit/>
          </a:bodyPr>
          <a:lstStyle>
            <a:lvl1pPr marL="374537" indent="-298361">
              <a:lnSpc>
                <a:spcPct val="95000"/>
              </a:lnSpc>
              <a:spcBef>
                <a:spcPts val="1480"/>
              </a:spcBef>
              <a:buClr>
                <a:schemeClr val="tx2"/>
              </a:buClr>
              <a:buSzPct val="80000"/>
              <a:buFont typeface="Wingdings" panose="05000000000000000000" pitchFamily="2" charset="2"/>
              <a:buChar char="§"/>
              <a:defRPr sz="2700" b="0" i="0">
                <a:solidFill>
                  <a:schemeClr val="tx2"/>
                </a:solidFill>
                <a:latin typeface="+mn-lt"/>
                <a:cs typeface="CiscoSans ExtraLight"/>
              </a:defRPr>
            </a:lvl1pPr>
            <a:lvl2pPr marL="677131" indent="-287780">
              <a:lnSpc>
                <a:spcPct val="95000"/>
              </a:lnSpc>
              <a:spcBef>
                <a:spcPts val="600"/>
              </a:spcBef>
              <a:buClr>
                <a:schemeClr val="tx2"/>
              </a:buClr>
              <a:buSzPct val="80000"/>
              <a:buFont typeface="Wingdings" panose="05000000000000000000" pitchFamily="2" charset="2"/>
              <a:buChar char="§"/>
              <a:defRPr sz="2400" b="0" i="0">
                <a:solidFill>
                  <a:schemeClr val="tx2"/>
                </a:solidFill>
                <a:latin typeface="+mn-lt"/>
                <a:cs typeface="CiscoSans ExtraLight"/>
              </a:defRPr>
            </a:lvl2pPr>
            <a:lvl3pPr marL="996652" indent="-228532">
              <a:buClr>
                <a:schemeClr val="tx2"/>
              </a:buClr>
              <a:buSzPct val="80000"/>
              <a:buFont typeface="Wingdings" panose="05000000000000000000" pitchFamily="2" charset="2"/>
              <a:buChar char="§"/>
              <a:defRPr sz="2100" b="0" i="0">
                <a:solidFill>
                  <a:schemeClr val="tx2"/>
                </a:solidFill>
                <a:latin typeface="+mn-lt"/>
                <a:cs typeface="CiscoSans ExtraLight"/>
              </a:defRPr>
            </a:lvl3pPr>
            <a:lvl4pPr marL="1214602" indent="-228532">
              <a:buClr>
                <a:schemeClr val="tx2"/>
              </a:buClr>
              <a:buSzPct val="80000"/>
              <a:buFont typeface="Wingdings" panose="05000000000000000000" pitchFamily="2" charset="2"/>
              <a:buChar char="§"/>
              <a:defRPr sz="1900" b="0" i="0">
                <a:solidFill>
                  <a:schemeClr val="tx2"/>
                </a:solidFill>
                <a:latin typeface="+mn-lt"/>
                <a:cs typeface="CiscoSans ExtraLight"/>
              </a:defRPr>
            </a:lvl4pPr>
            <a:lvl5pPr marL="1443134" indent="-224299">
              <a:buClr>
                <a:schemeClr val="tx2"/>
              </a:buClr>
              <a:buSzPct val="80000"/>
              <a:buFont typeface="Wingdings" panose="05000000000000000000" pitchFamily="2" charset="2"/>
              <a:buChar char="§"/>
              <a:defRPr sz="1600" b="0" i="0">
                <a:solidFill>
                  <a:schemeClr val="tx2"/>
                </a:solidFill>
                <a:latin typeface="+mn-lt"/>
                <a:cs typeface="CiscoSans ExtraLigh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1"/>
          <p:cNvSpPr>
            <a:spLocks noGrp="1"/>
          </p:cNvSpPr>
          <p:nvPr>
            <p:ph type="ctrTitle" hasCustomPrompt="1"/>
          </p:nvPr>
        </p:nvSpPr>
        <p:spPr>
          <a:xfrm>
            <a:off x="346232" y="404085"/>
            <a:ext cx="11543628" cy="971709"/>
          </a:xfrm>
          <a:prstGeom prst="rect">
            <a:avLst/>
          </a:prstGeom>
        </p:spPr>
        <p:txBody>
          <a:bodyPr anchor="t" anchorCtr="0">
            <a:noAutofit/>
          </a:bodyPr>
          <a:lstStyle>
            <a:lvl1pPr algn="l">
              <a:lnSpc>
                <a:spcPct val="90000"/>
              </a:lnSpc>
              <a:defRPr sz="3300" b="0" i="0" spc="0" baseline="0">
                <a:solidFill>
                  <a:srgbClr val="00A2BF"/>
                </a:solidFill>
                <a:latin typeface="+mj-lt"/>
                <a:cs typeface="CiscoSans Thin"/>
              </a:defRPr>
            </a:lvl1pPr>
          </a:lstStyle>
          <a:p>
            <a:r>
              <a:rPr lang="en-US" dirty="0" smtClean="0"/>
              <a:t>Bullet Title Goes Here</a:t>
            </a:r>
            <a:endParaRPr lang="en-US" dirty="0"/>
          </a:p>
        </p:txBody>
      </p:sp>
    </p:spTree>
    <p:extLst>
      <p:ext uri="{BB962C8B-B14F-4D97-AF65-F5344CB8AC3E}">
        <p14:creationId xmlns:p14="http://schemas.microsoft.com/office/powerpoint/2010/main" val="1455092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ullet_Heavy Text">
    <p:spTree>
      <p:nvGrpSpPr>
        <p:cNvPr id="1" name=""/>
        <p:cNvGrpSpPr/>
        <p:nvPr/>
      </p:nvGrpSpPr>
      <p:grpSpPr>
        <a:xfrm>
          <a:off x="0" y="0"/>
          <a:ext cx="0" cy="0"/>
          <a:chOff x="0" y="0"/>
          <a:chExt cx="0" cy="0"/>
        </a:xfrm>
      </p:grpSpPr>
      <p:sp>
        <p:nvSpPr>
          <p:cNvPr id="14" name="Title 1"/>
          <p:cNvSpPr>
            <a:spLocks noGrp="1"/>
          </p:cNvSpPr>
          <p:nvPr>
            <p:ph type="ctrTitle" hasCustomPrompt="1"/>
          </p:nvPr>
        </p:nvSpPr>
        <p:spPr>
          <a:xfrm>
            <a:off x="346232" y="404085"/>
            <a:ext cx="11543628" cy="971709"/>
          </a:xfrm>
          <a:prstGeom prst="rect">
            <a:avLst/>
          </a:prstGeom>
        </p:spPr>
        <p:txBody>
          <a:bodyPr anchor="t" anchorCtr="0">
            <a:noAutofit/>
          </a:bodyPr>
          <a:lstStyle>
            <a:lvl1pPr algn="l">
              <a:lnSpc>
                <a:spcPct val="90000"/>
              </a:lnSpc>
              <a:defRPr sz="3300" b="0" i="0" spc="0" baseline="0">
                <a:solidFill>
                  <a:srgbClr val="00A2BF"/>
                </a:solidFill>
                <a:latin typeface="+mj-lt"/>
                <a:cs typeface="CiscoSans Thin"/>
              </a:defRPr>
            </a:lvl1pPr>
          </a:lstStyle>
          <a:p>
            <a:r>
              <a:rPr lang="en-US" dirty="0" smtClean="0"/>
              <a:t>Title Goes Here</a:t>
            </a:r>
            <a:endParaRPr lang="en-US" dirty="0"/>
          </a:p>
        </p:txBody>
      </p:sp>
      <p:sp>
        <p:nvSpPr>
          <p:cNvPr id="6" name="Text Placeholder 3"/>
          <p:cNvSpPr>
            <a:spLocks noGrp="1"/>
          </p:cNvSpPr>
          <p:nvPr>
            <p:ph type="body" sz="quarter" idx="10"/>
          </p:nvPr>
        </p:nvSpPr>
        <p:spPr>
          <a:xfrm>
            <a:off x="327191" y="1666619"/>
            <a:ext cx="5558062" cy="4354712"/>
          </a:xfrm>
          <a:prstGeom prst="rect">
            <a:avLst/>
          </a:prstGeom>
        </p:spPr>
        <p:txBody>
          <a:bodyPr lIns="121883" tIns="60941" rIns="121883" bIns="60941">
            <a:noAutofit/>
          </a:bodyPr>
          <a:lstStyle>
            <a:lvl1pPr marL="304711" indent="-228532">
              <a:lnSpc>
                <a:spcPct val="95000"/>
              </a:lnSpc>
              <a:spcBef>
                <a:spcPts val="1480"/>
              </a:spcBef>
              <a:buClr>
                <a:schemeClr val="tx2"/>
              </a:buClr>
              <a:buSzPct val="80000"/>
              <a:buFont typeface="Wingdings" panose="05000000000000000000" pitchFamily="2" charset="2"/>
              <a:buChar char="§"/>
              <a:defRPr sz="2700" b="0" i="0">
                <a:solidFill>
                  <a:schemeClr val="tx2"/>
                </a:solidFill>
                <a:latin typeface="+mn-lt"/>
                <a:cs typeface="CiscoSans ExtraLight"/>
              </a:defRPr>
            </a:lvl1pPr>
            <a:lvl2pPr marL="609417" indent="-287780">
              <a:lnSpc>
                <a:spcPct val="95000"/>
              </a:lnSpc>
              <a:spcBef>
                <a:spcPts val="600"/>
              </a:spcBef>
              <a:buClr>
                <a:schemeClr val="tx2"/>
              </a:buClr>
              <a:buSzPct val="80000"/>
              <a:buFont typeface="Wingdings" panose="05000000000000000000" pitchFamily="2" charset="2"/>
              <a:buChar char="§"/>
              <a:defRPr sz="2400" b="0" i="0">
                <a:solidFill>
                  <a:schemeClr val="tx2"/>
                </a:solidFill>
                <a:latin typeface="+mn-lt"/>
                <a:cs typeface="CiscoSans ExtraLight"/>
              </a:defRPr>
            </a:lvl2pPr>
            <a:lvl3pPr marL="837949" indent="-228532">
              <a:buClr>
                <a:schemeClr val="tx2"/>
              </a:buClr>
              <a:buSzPct val="80000"/>
              <a:buFont typeface="Wingdings" panose="05000000000000000000" pitchFamily="2" charset="2"/>
              <a:buChar char="§"/>
              <a:defRPr sz="2100" b="0" i="0">
                <a:solidFill>
                  <a:schemeClr val="tx2"/>
                </a:solidFill>
                <a:latin typeface="+mn-lt"/>
                <a:cs typeface="CiscoSans ExtraLight"/>
              </a:defRPr>
            </a:lvl3pPr>
            <a:lvl4pPr marL="1066480" indent="-228532">
              <a:buClr>
                <a:schemeClr val="tx2"/>
              </a:buClr>
              <a:buSzPct val="80000"/>
              <a:buFont typeface="Wingdings" panose="05000000000000000000" pitchFamily="2" charset="2"/>
              <a:buChar char="§"/>
              <a:defRPr sz="1900" b="0" i="0">
                <a:solidFill>
                  <a:schemeClr val="tx2"/>
                </a:solidFill>
                <a:latin typeface="+mn-lt"/>
                <a:cs typeface="CiscoSans ExtraLight"/>
              </a:defRPr>
            </a:lvl4pPr>
            <a:lvl5pPr marL="1295011" indent="-228532">
              <a:buClr>
                <a:schemeClr val="tx2"/>
              </a:buClr>
              <a:buSzPct val="80000"/>
              <a:buFont typeface="Wingdings" panose="05000000000000000000" pitchFamily="2" charset="2"/>
              <a:buChar char="§"/>
              <a:defRPr sz="1600" b="0" i="0">
                <a:solidFill>
                  <a:schemeClr val="tx2"/>
                </a:solidFill>
                <a:latin typeface="+mn-lt"/>
                <a:cs typeface="CiscoSans ExtraLigh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quarter" idx="11"/>
          </p:nvPr>
        </p:nvSpPr>
        <p:spPr>
          <a:xfrm>
            <a:off x="6186380" y="1666619"/>
            <a:ext cx="5558062" cy="4354712"/>
          </a:xfrm>
          <a:prstGeom prst="rect">
            <a:avLst/>
          </a:prstGeom>
        </p:spPr>
        <p:txBody>
          <a:bodyPr lIns="121883" tIns="60941" rIns="121883" bIns="60941">
            <a:noAutofit/>
          </a:bodyPr>
          <a:lstStyle>
            <a:lvl1pPr marL="304711" indent="-228532">
              <a:lnSpc>
                <a:spcPct val="95000"/>
              </a:lnSpc>
              <a:spcBef>
                <a:spcPts val="1480"/>
              </a:spcBef>
              <a:buClr>
                <a:schemeClr val="tx2"/>
              </a:buClr>
              <a:buSzPct val="80000"/>
              <a:buFont typeface="Wingdings" panose="05000000000000000000" pitchFamily="2" charset="2"/>
              <a:buChar char="§"/>
              <a:defRPr sz="2700" b="0" i="0">
                <a:solidFill>
                  <a:schemeClr val="tx2"/>
                </a:solidFill>
                <a:latin typeface="+mn-lt"/>
                <a:cs typeface="CiscoSans ExtraLight"/>
              </a:defRPr>
            </a:lvl1pPr>
            <a:lvl2pPr marL="609417" indent="-287780">
              <a:lnSpc>
                <a:spcPct val="95000"/>
              </a:lnSpc>
              <a:spcBef>
                <a:spcPts val="600"/>
              </a:spcBef>
              <a:buClr>
                <a:schemeClr val="tx2"/>
              </a:buClr>
              <a:buSzPct val="80000"/>
              <a:buFont typeface="Wingdings" panose="05000000000000000000" pitchFamily="2" charset="2"/>
              <a:buChar char="§"/>
              <a:defRPr sz="2400" b="0" i="0">
                <a:solidFill>
                  <a:schemeClr val="tx2"/>
                </a:solidFill>
                <a:latin typeface="+mn-lt"/>
                <a:cs typeface="CiscoSans ExtraLight"/>
              </a:defRPr>
            </a:lvl2pPr>
            <a:lvl3pPr marL="837949" indent="-228532">
              <a:buClr>
                <a:schemeClr val="tx2"/>
              </a:buClr>
              <a:buSzPct val="80000"/>
              <a:buFont typeface="Wingdings" panose="05000000000000000000" pitchFamily="2" charset="2"/>
              <a:buChar char="§"/>
              <a:defRPr sz="2100" b="0" i="0">
                <a:solidFill>
                  <a:schemeClr val="tx2"/>
                </a:solidFill>
                <a:latin typeface="+mn-lt"/>
                <a:cs typeface="CiscoSans ExtraLight"/>
              </a:defRPr>
            </a:lvl3pPr>
            <a:lvl4pPr marL="1066480" indent="-228532">
              <a:buClr>
                <a:schemeClr val="tx2"/>
              </a:buClr>
              <a:buSzPct val="80000"/>
              <a:buFont typeface="Wingdings" panose="05000000000000000000" pitchFamily="2" charset="2"/>
              <a:buChar char="§"/>
              <a:defRPr sz="1900" b="0" i="0">
                <a:solidFill>
                  <a:schemeClr val="tx2"/>
                </a:solidFill>
                <a:latin typeface="+mn-lt"/>
                <a:cs typeface="CiscoSans ExtraLight"/>
              </a:defRPr>
            </a:lvl4pPr>
            <a:lvl5pPr marL="1295011" indent="-228532">
              <a:buClr>
                <a:schemeClr val="tx2"/>
              </a:buClr>
              <a:buSzPct val="80000"/>
              <a:buFont typeface="Wingdings" panose="05000000000000000000" pitchFamily="2" charset="2"/>
              <a:buChar char="§"/>
              <a:defRPr sz="1600" b="0" i="0">
                <a:solidFill>
                  <a:schemeClr val="tx2"/>
                </a:solidFill>
                <a:latin typeface="+mn-lt"/>
                <a:cs typeface="CiscoSans ExtraLigh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7475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Bullet_Heavy Text">
    <p:spTree>
      <p:nvGrpSpPr>
        <p:cNvPr id="1" name=""/>
        <p:cNvGrpSpPr/>
        <p:nvPr/>
      </p:nvGrpSpPr>
      <p:grpSpPr>
        <a:xfrm>
          <a:off x="0" y="0"/>
          <a:ext cx="0" cy="0"/>
          <a:chOff x="0" y="0"/>
          <a:chExt cx="0" cy="0"/>
        </a:xfrm>
      </p:grpSpPr>
      <p:sp>
        <p:nvSpPr>
          <p:cNvPr id="11" name="Title 1"/>
          <p:cNvSpPr>
            <a:spLocks noGrp="1"/>
          </p:cNvSpPr>
          <p:nvPr>
            <p:ph type="ctrTitle" hasCustomPrompt="1"/>
          </p:nvPr>
        </p:nvSpPr>
        <p:spPr>
          <a:xfrm>
            <a:off x="346232" y="404085"/>
            <a:ext cx="11543628" cy="971709"/>
          </a:xfrm>
          <a:prstGeom prst="rect">
            <a:avLst/>
          </a:prstGeom>
        </p:spPr>
        <p:txBody>
          <a:bodyPr anchor="t" anchorCtr="0">
            <a:noAutofit/>
          </a:bodyPr>
          <a:lstStyle>
            <a:lvl1pPr algn="l">
              <a:lnSpc>
                <a:spcPct val="90000"/>
              </a:lnSpc>
              <a:defRPr sz="3300" b="0" i="0" spc="0" baseline="0">
                <a:solidFill>
                  <a:srgbClr val="00A2BF"/>
                </a:solidFill>
                <a:latin typeface="+mj-lt"/>
                <a:cs typeface="CiscoSans Thin"/>
              </a:defRPr>
            </a:lvl1pPr>
          </a:lstStyle>
          <a:p>
            <a:r>
              <a:rPr lang="en-US" dirty="0" smtClean="0"/>
              <a:t>Title Goes Here</a:t>
            </a:r>
            <a:endParaRPr lang="en-US" dirty="0"/>
          </a:p>
        </p:txBody>
      </p:sp>
      <p:sp>
        <p:nvSpPr>
          <p:cNvPr id="9" name="Text Placeholder 3"/>
          <p:cNvSpPr>
            <a:spLocks noGrp="1"/>
          </p:cNvSpPr>
          <p:nvPr>
            <p:ph type="body" sz="quarter" idx="11" hasCustomPrompt="1"/>
          </p:nvPr>
        </p:nvSpPr>
        <p:spPr>
          <a:xfrm>
            <a:off x="327191" y="1666619"/>
            <a:ext cx="5558062" cy="4354712"/>
          </a:xfrm>
          <a:prstGeom prst="rect">
            <a:avLst/>
          </a:prstGeom>
        </p:spPr>
        <p:txBody>
          <a:bodyPr lIns="121883" tIns="60941" rIns="121883" bIns="60941">
            <a:noAutofit/>
          </a:bodyPr>
          <a:lstStyle>
            <a:lvl1pPr marL="311058" indent="-228532">
              <a:lnSpc>
                <a:spcPct val="95000"/>
              </a:lnSpc>
              <a:spcBef>
                <a:spcPts val="1480"/>
              </a:spcBef>
              <a:buClr>
                <a:schemeClr val="tx2"/>
              </a:buClr>
              <a:buSzPct val="80000"/>
              <a:buFont typeface="Wingdings" panose="05000000000000000000" pitchFamily="2" charset="2"/>
              <a:buChar char="§"/>
              <a:defRPr sz="1900" b="0" i="0">
                <a:solidFill>
                  <a:schemeClr val="tx2"/>
                </a:solidFill>
                <a:latin typeface="+mn-lt"/>
                <a:cs typeface="CiscoSans ExtraLight"/>
              </a:defRPr>
            </a:lvl1pPr>
            <a:lvl2pPr>
              <a:lnSpc>
                <a:spcPct val="95000"/>
              </a:lnSpc>
              <a:spcBef>
                <a:spcPts val="600"/>
              </a:spcBef>
              <a:buClrTx/>
              <a:defRPr b="0" i="0">
                <a:solidFill>
                  <a:schemeClr val="tx1"/>
                </a:solidFill>
                <a:latin typeface="+mn-lt"/>
                <a:cs typeface="CiscoSans ExtraLight"/>
              </a:defRPr>
            </a:lvl2pPr>
            <a:lvl3pPr marL="575827" indent="-228532">
              <a:buClr>
                <a:schemeClr val="tx2"/>
              </a:buClr>
              <a:buSzPct val="80000"/>
              <a:buFont typeface="Wingdings" panose="05000000000000000000" pitchFamily="2" charset="2"/>
              <a:buChar char="§"/>
              <a:defRPr sz="1600" b="0" i="0">
                <a:solidFill>
                  <a:schemeClr val="tx2"/>
                </a:solidFill>
                <a:latin typeface="+mn-lt"/>
                <a:cs typeface="CiscoSans ExtraLight"/>
              </a:defRPr>
            </a:lvl3pPr>
            <a:lvl4pPr>
              <a:buClrTx/>
              <a:defRPr b="0" i="0">
                <a:solidFill>
                  <a:schemeClr val="tx1"/>
                </a:solidFill>
                <a:latin typeface="+mn-lt"/>
                <a:cs typeface="CiscoSans ExtraLight"/>
              </a:defRPr>
            </a:lvl4pPr>
            <a:lvl5pPr>
              <a:buClrTx/>
              <a:defRPr b="0" i="0">
                <a:solidFill>
                  <a:schemeClr val="tx1"/>
                </a:solidFill>
                <a:latin typeface="+mn-lt"/>
                <a:cs typeface="CiscoSans ExtraLight"/>
              </a:defRPr>
            </a:lvl5pPr>
          </a:lstStyle>
          <a:p>
            <a:r>
              <a:rPr lang="en-US" dirty="0" smtClean="0"/>
              <a:t>This is an example of a bullet slide that uses more content than the standard bullet slide will allow</a:t>
            </a:r>
          </a:p>
          <a:p>
            <a:pPr lvl="2"/>
            <a:r>
              <a:rPr lang="en-US" dirty="0" smtClean="0"/>
              <a:t>This is where all the second level information is</a:t>
            </a:r>
            <a:br>
              <a:rPr lang="en-US" dirty="0" smtClean="0"/>
            </a:br>
            <a:r>
              <a:rPr lang="en-US" dirty="0" smtClean="0"/>
              <a:t>placed if you choose to have an outline</a:t>
            </a:r>
          </a:p>
          <a:p>
            <a:pPr lvl="2"/>
            <a:r>
              <a:rPr lang="en-US" dirty="0" smtClean="0"/>
              <a:t>Here is another bullet point</a:t>
            </a:r>
          </a:p>
          <a:p>
            <a:r>
              <a:rPr lang="en-US" dirty="0" smtClean="0"/>
              <a:t>First level bullets are 14 point and</a:t>
            </a:r>
            <a:br>
              <a:rPr lang="en-US" dirty="0" smtClean="0"/>
            </a:br>
            <a:r>
              <a:rPr lang="en-US" dirty="0" smtClean="0"/>
              <a:t>use an actual bullet point</a:t>
            </a:r>
          </a:p>
          <a:p>
            <a:pPr lvl="2"/>
            <a:r>
              <a:rPr lang="en-US" dirty="0" smtClean="0"/>
              <a:t>Second level bullets are 12 points in size</a:t>
            </a:r>
          </a:p>
          <a:p>
            <a:pPr lvl="2"/>
            <a:r>
              <a:rPr lang="en-US" dirty="0" smtClean="0"/>
              <a:t>It’s important to keep consistency </a:t>
            </a:r>
          </a:p>
          <a:p>
            <a:r>
              <a:rPr lang="en-US" dirty="0" smtClean="0"/>
              <a:t>If you are using this type of slide in your presentation, you are probably creating</a:t>
            </a:r>
            <a:br>
              <a:rPr lang="en-US" dirty="0" smtClean="0"/>
            </a:br>
            <a:r>
              <a:rPr lang="en-US" dirty="0" smtClean="0"/>
              <a:t>a document that should be printed and</a:t>
            </a:r>
            <a:br>
              <a:rPr lang="en-US" dirty="0" smtClean="0"/>
            </a:br>
            <a:r>
              <a:rPr lang="en-US" dirty="0" smtClean="0"/>
              <a:t>passed out to your audience</a:t>
            </a:r>
          </a:p>
          <a:p>
            <a:endParaRPr lang="en-US" dirty="0" smtClean="0"/>
          </a:p>
        </p:txBody>
      </p:sp>
      <p:sp>
        <p:nvSpPr>
          <p:cNvPr id="10" name="Text Placeholder 3"/>
          <p:cNvSpPr>
            <a:spLocks noGrp="1"/>
          </p:cNvSpPr>
          <p:nvPr>
            <p:ph type="body" sz="quarter" idx="12" hasCustomPrompt="1"/>
          </p:nvPr>
        </p:nvSpPr>
        <p:spPr>
          <a:xfrm>
            <a:off x="6186380" y="1666619"/>
            <a:ext cx="5558062" cy="4354712"/>
          </a:xfrm>
          <a:prstGeom prst="rect">
            <a:avLst/>
          </a:prstGeom>
        </p:spPr>
        <p:txBody>
          <a:bodyPr lIns="121883" tIns="60941" rIns="121883" bIns="60941">
            <a:noAutofit/>
          </a:bodyPr>
          <a:lstStyle>
            <a:lvl1pPr marL="298361" indent="-228532">
              <a:lnSpc>
                <a:spcPct val="95000"/>
              </a:lnSpc>
              <a:spcBef>
                <a:spcPts val="1480"/>
              </a:spcBef>
              <a:buClr>
                <a:schemeClr val="tx2"/>
              </a:buClr>
              <a:buSzPct val="80000"/>
              <a:buFont typeface="Wingdings" panose="05000000000000000000" pitchFamily="2" charset="2"/>
              <a:buChar char="§"/>
              <a:defRPr sz="1900" b="0" i="0">
                <a:solidFill>
                  <a:schemeClr val="tx2"/>
                </a:solidFill>
                <a:latin typeface="+mn-lt"/>
                <a:cs typeface="CiscoSans ExtraLight"/>
              </a:defRPr>
            </a:lvl1pPr>
            <a:lvl2pPr>
              <a:lnSpc>
                <a:spcPct val="95000"/>
              </a:lnSpc>
              <a:spcBef>
                <a:spcPts val="600"/>
              </a:spcBef>
              <a:buClrTx/>
              <a:defRPr b="0" i="0">
                <a:solidFill>
                  <a:schemeClr val="tx1"/>
                </a:solidFill>
                <a:latin typeface="+mn-lt"/>
                <a:cs typeface="CiscoSans ExtraLight"/>
              </a:defRPr>
            </a:lvl2pPr>
            <a:lvl3pPr marL="575827" indent="-228532">
              <a:buClr>
                <a:schemeClr val="tx2"/>
              </a:buClr>
              <a:buSzPct val="80000"/>
              <a:buFont typeface="Wingdings" panose="05000000000000000000" pitchFamily="2" charset="2"/>
              <a:buChar char="§"/>
              <a:defRPr sz="1600" b="0" i="0">
                <a:solidFill>
                  <a:schemeClr val="tx2"/>
                </a:solidFill>
                <a:latin typeface="+mn-lt"/>
                <a:cs typeface="CiscoSans ExtraLight"/>
              </a:defRPr>
            </a:lvl3pPr>
            <a:lvl4pPr>
              <a:buClrTx/>
              <a:defRPr b="0" i="0">
                <a:solidFill>
                  <a:schemeClr val="tx1"/>
                </a:solidFill>
                <a:latin typeface="+mn-lt"/>
                <a:cs typeface="CiscoSans ExtraLight"/>
              </a:defRPr>
            </a:lvl4pPr>
            <a:lvl5pPr>
              <a:buClrTx/>
              <a:defRPr b="0" i="0">
                <a:solidFill>
                  <a:schemeClr val="tx1"/>
                </a:solidFill>
                <a:latin typeface="+mn-lt"/>
                <a:cs typeface="CiscoSans ExtraLight"/>
              </a:defRPr>
            </a:lvl5pPr>
          </a:lstStyle>
          <a:p>
            <a:r>
              <a:rPr lang="en-US" dirty="0" smtClean="0"/>
              <a:t>This is an example of a bullet slide that uses more content than the standard bullet slide will allow</a:t>
            </a:r>
          </a:p>
          <a:p>
            <a:pPr lvl="2"/>
            <a:r>
              <a:rPr lang="en-US" dirty="0" smtClean="0"/>
              <a:t>This is where all the second level information is</a:t>
            </a:r>
            <a:br>
              <a:rPr lang="en-US" dirty="0" smtClean="0"/>
            </a:br>
            <a:r>
              <a:rPr lang="en-US" dirty="0" smtClean="0"/>
              <a:t>placed if you choose to have an outline</a:t>
            </a:r>
          </a:p>
          <a:p>
            <a:pPr lvl="2"/>
            <a:r>
              <a:rPr lang="en-US" dirty="0" smtClean="0"/>
              <a:t>Here is another bullet point</a:t>
            </a:r>
          </a:p>
          <a:p>
            <a:r>
              <a:rPr lang="en-US" dirty="0" smtClean="0"/>
              <a:t>First level bullets are 14 point and</a:t>
            </a:r>
            <a:br>
              <a:rPr lang="en-US" dirty="0" smtClean="0"/>
            </a:br>
            <a:r>
              <a:rPr lang="en-US" dirty="0" smtClean="0"/>
              <a:t>use an actual bullet point</a:t>
            </a:r>
          </a:p>
          <a:p>
            <a:pPr lvl="2"/>
            <a:r>
              <a:rPr lang="en-US" dirty="0" smtClean="0"/>
              <a:t>Second level bullets are 12 points in size</a:t>
            </a:r>
          </a:p>
          <a:p>
            <a:pPr lvl="2"/>
            <a:r>
              <a:rPr lang="en-US" dirty="0" smtClean="0"/>
              <a:t>It’s important to keep consistency </a:t>
            </a:r>
          </a:p>
          <a:p>
            <a:r>
              <a:rPr lang="en-US" dirty="0" smtClean="0"/>
              <a:t>If you are using this type of slide in your presentation, you are probably creating</a:t>
            </a:r>
            <a:br>
              <a:rPr lang="en-US" dirty="0" smtClean="0"/>
            </a:br>
            <a:r>
              <a:rPr lang="en-US" dirty="0" smtClean="0"/>
              <a:t>a document that should be printed and</a:t>
            </a:r>
            <a:br>
              <a:rPr lang="en-US" dirty="0" smtClean="0"/>
            </a:br>
            <a:r>
              <a:rPr lang="en-US" dirty="0" smtClean="0"/>
              <a:t>passed out to your audience</a:t>
            </a:r>
          </a:p>
        </p:txBody>
      </p:sp>
    </p:spTree>
    <p:extLst>
      <p:ext uri="{BB962C8B-B14F-4D97-AF65-F5344CB8AC3E}">
        <p14:creationId xmlns:p14="http://schemas.microsoft.com/office/powerpoint/2010/main" val="3772413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ullet with pull quote">
    <p:spTree>
      <p:nvGrpSpPr>
        <p:cNvPr id="1" name=""/>
        <p:cNvGrpSpPr/>
        <p:nvPr/>
      </p:nvGrpSpPr>
      <p:grpSpPr>
        <a:xfrm>
          <a:off x="0" y="0"/>
          <a:ext cx="0" cy="0"/>
          <a:chOff x="0" y="0"/>
          <a:chExt cx="0" cy="0"/>
        </a:xfrm>
      </p:grpSpPr>
      <p:sp>
        <p:nvSpPr>
          <p:cNvPr id="10" name="Rounded Rectangle 9"/>
          <p:cNvSpPr/>
          <p:nvPr userDrawn="1"/>
        </p:nvSpPr>
        <p:spPr>
          <a:xfrm>
            <a:off x="6855685" y="1639737"/>
            <a:ext cx="4829691" cy="4408475"/>
          </a:xfrm>
          <a:prstGeom prst="roundRect">
            <a:avLst>
              <a:gd name="adj" fmla="val 0"/>
            </a:avLst>
          </a:prstGeom>
          <a:gradFill flip="none" rotWithShape="1">
            <a:gsLst>
              <a:gs pos="0">
                <a:schemeClr val="bg2">
                  <a:lumMod val="92000"/>
                </a:schemeClr>
              </a:gs>
              <a:gs pos="47000">
                <a:schemeClr val="bg1"/>
              </a:gs>
              <a:gs pos="100000">
                <a:schemeClr val="bg2">
                  <a:lumMod val="92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83" tIns="60941" rIns="121883" bIns="60941" rtlCol="0" anchor="ctr"/>
          <a:lstStyle/>
          <a:p>
            <a:pPr algn="ctr" defTabSz="609417"/>
            <a:endParaRPr lang="en-US" sz="2400">
              <a:solidFill>
                <a:srgbClr val="FFFFFF"/>
              </a:solidFill>
              <a:latin typeface="CiscoSansTT ExtraLight"/>
            </a:endParaRPr>
          </a:p>
        </p:txBody>
      </p:sp>
      <p:sp>
        <p:nvSpPr>
          <p:cNvPr id="12" name="Text Placeholder 11"/>
          <p:cNvSpPr>
            <a:spLocks noGrp="1"/>
          </p:cNvSpPr>
          <p:nvPr>
            <p:ph type="body" sz="quarter" idx="11" hasCustomPrompt="1"/>
          </p:nvPr>
        </p:nvSpPr>
        <p:spPr>
          <a:xfrm>
            <a:off x="6959819" y="1747689"/>
            <a:ext cx="4314844" cy="2440001"/>
          </a:xfrm>
          <a:prstGeom prst="rect">
            <a:avLst/>
          </a:prstGeom>
        </p:spPr>
        <p:txBody>
          <a:bodyPr lIns="121883" tIns="60941" rIns="121883" bIns="60941">
            <a:noAutofit/>
          </a:bodyPr>
          <a:lstStyle>
            <a:lvl1pPr marL="114279" indent="-114279" algn="l" defTabSz="914209" rtl="0" eaLnBrk="1" latinLnBrk="0" hangingPunct="1">
              <a:lnSpc>
                <a:spcPct val="90000"/>
              </a:lnSpc>
              <a:spcBef>
                <a:spcPts val="0"/>
              </a:spcBef>
              <a:buNone/>
              <a:defRPr lang="en-US" sz="2000" kern="1200" dirty="0" smtClean="0">
                <a:gradFill>
                  <a:gsLst>
                    <a:gs pos="0">
                      <a:srgbClr val="272749"/>
                    </a:gs>
                    <a:gs pos="27000">
                      <a:srgbClr val="272749"/>
                    </a:gs>
                    <a:gs pos="100000">
                      <a:srgbClr val="B8E1D0"/>
                    </a:gs>
                    <a:gs pos="83000">
                      <a:srgbClr val="39BBB9"/>
                    </a:gs>
                  </a:gsLst>
                  <a:lin ang="3600000" scaled="0"/>
                </a:gradFill>
                <a:latin typeface="+mn-lt"/>
                <a:ea typeface="+mn-ea"/>
                <a:cs typeface="CiscoSans ExtraLight"/>
              </a:defRPr>
            </a:lvl1pPr>
            <a:lvl2pPr marL="114279" indent="-114279" algn="l" defTabSz="914209" rtl="0" eaLnBrk="1" latinLnBrk="0" hangingPunct="1">
              <a:defRPr lang="en-US" sz="2000" kern="1200" dirty="0" smtClean="0">
                <a:solidFill>
                  <a:schemeClr val="accent2"/>
                </a:solidFill>
                <a:latin typeface="Ciscolight" pitchFamily="2" charset="0"/>
                <a:ea typeface="+mn-ea"/>
                <a:cs typeface="+mn-cs"/>
              </a:defRPr>
            </a:lvl2pPr>
            <a:lvl3pPr marL="114279" indent="-114279" algn="l" defTabSz="914209" rtl="0" eaLnBrk="1" latinLnBrk="0" hangingPunct="1">
              <a:defRPr lang="en-US" sz="2000" kern="1200" dirty="0" smtClean="0">
                <a:solidFill>
                  <a:schemeClr val="accent2"/>
                </a:solidFill>
                <a:latin typeface="Ciscolight" pitchFamily="2" charset="0"/>
                <a:ea typeface="+mn-ea"/>
                <a:cs typeface="+mn-cs"/>
              </a:defRPr>
            </a:lvl3pPr>
            <a:lvl4pPr marL="114279" indent="-114279" algn="l" defTabSz="914209" rtl="0" eaLnBrk="1" latinLnBrk="0" hangingPunct="1">
              <a:defRPr lang="en-US" sz="2000" kern="1200" dirty="0" smtClean="0">
                <a:solidFill>
                  <a:schemeClr val="accent2"/>
                </a:solidFill>
                <a:latin typeface="Ciscolight" pitchFamily="2" charset="0"/>
                <a:ea typeface="+mn-ea"/>
                <a:cs typeface="+mn-cs"/>
              </a:defRPr>
            </a:lvl4pPr>
            <a:lvl5pPr marL="114279" indent="-114279" algn="l" defTabSz="914209" rtl="0" eaLnBrk="1" latinLnBrk="0" hangingPunct="1">
              <a:defRPr lang="en-US" sz="2000" kern="1200" dirty="0" smtClean="0">
                <a:solidFill>
                  <a:schemeClr val="accent2"/>
                </a:solidFill>
                <a:latin typeface="Ciscolight" pitchFamily="2" charset="0"/>
                <a:ea typeface="+mn-ea"/>
                <a:cs typeface="+mn-cs"/>
              </a:defRPr>
            </a:lvl5pPr>
          </a:lstStyle>
          <a:p>
            <a:pPr lvl="0"/>
            <a:r>
              <a:rPr lang="en-US" dirty="0" smtClean="0"/>
              <a:t>“This is the sample pull quote.”</a:t>
            </a:r>
          </a:p>
        </p:txBody>
      </p:sp>
      <p:sp>
        <p:nvSpPr>
          <p:cNvPr id="19" name="Text Placeholder 18"/>
          <p:cNvSpPr>
            <a:spLocks noGrp="1"/>
          </p:cNvSpPr>
          <p:nvPr>
            <p:ph type="body" sz="quarter" idx="14" hasCustomPrompt="1"/>
          </p:nvPr>
        </p:nvSpPr>
        <p:spPr>
          <a:xfrm>
            <a:off x="7064558" y="4736592"/>
            <a:ext cx="4433606" cy="338328"/>
          </a:xfrm>
          <a:prstGeom prst="rect">
            <a:avLst/>
          </a:prstGeom>
        </p:spPr>
        <p:txBody>
          <a:bodyPr lIns="121883" tIns="60941" rIns="121883" bIns="60941">
            <a:noAutofit/>
          </a:bodyPr>
          <a:lstStyle>
            <a:lvl1pPr marL="0" indent="0">
              <a:buClr>
                <a:schemeClr val="tx2"/>
              </a:buClr>
              <a:buFontTx/>
              <a:buNone/>
              <a:defRPr sz="1600">
                <a:solidFill>
                  <a:schemeClr val="tx2"/>
                </a:solidFill>
                <a:latin typeface="+mn-lt"/>
                <a:cs typeface="CiscoSans ExtraLight"/>
              </a:defRPr>
            </a:lvl1pPr>
          </a:lstStyle>
          <a:p>
            <a:pPr lvl="0"/>
            <a:r>
              <a:rPr lang="en-US" dirty="0" smtClean="0"/>
              <a:t>Source Name</a:t>
            </a:r>
            <a:endParaRPr lang="en-US" dirty="0"/>
          </a:p>
        </p:txBody>
      </p:sp>
      <p:sp>
        <p:nvSpPr>
          <p:cNvPr id="14" name="Title 1"/>
          <p:cNvSpPr>
            <a:spLocks noGrp="1"/>
          </p:cNvSpPr>
          <p:nvPr>
            <p:ph type="ctrTitle" hasCustomPrompt="1"/>
          </p:nvPr>
        </p:nvSpPr>
        <p:spPr>
          <a:xfrm>
            <a:off x="346231" y="403228"/>
            <a:ext cx="11543628" cy="971709"/>
          </a:xfrm>
          <a:prstGeom prst="rect">
            <a:avLst/>
          </a:prstGeom>
        </p:spPr>
        <p:txBody>
          <a:bodyPr anchor="t" anchorCtr="0">
            <a:noAutofit/>
          </a:bodyPr>
          <a:lstStyle>
            <a:lvl1pPr algn="l">
              <a:lnSpc>
                <a:spcPct val="90000"/>
              </a:lnSpc>
              <a:defRPr sz="3300" b="0" i="0" spc="0" baseline="0">
                <a:solidFill>
                  <a:srgbClr val="00A2BF"/>
                </a:solidFill>
                <a:latin typeface="+mj-lt"/>
                <a:cs typeface="CiscoSans Thin"/>
              </a:defRPr>
            </a:lvl1pPr>
          </a:lstStyle>
          <a:p>
            <a:r>
              <a:rPr lang="en-US" dirty="0" smtClean="0"/>
              <a:t>Pull Quote Style</a:t>
            </a:r>
            <a:endParaRPr lang="en-US" dirty="0"/>
          </a:p>
        </p:txBody>
      </p:sp>
      <p:sp>
        <p:nvSpPr>
          <p:cNvPr id="7" name="Text Placeholder 3"/>
          <p:cNvSpPr>
            <a:spLocks noGrp="1"/>
          </p:cNvSpPr>
          <p:nvPr>
            <p:ph type="body" sz="quarter" idx="15" hasCustomPrompt="1"/>
          </p:nvPr>
        </p:nvSpPr>
        <p:spPr>
          <a:xfrm>
            <a:off x="327191" y="1666619"/>
            <a:ext cx="5558062" cy="4354712"/>
          </a:xfrm>
          <a:prstGeom prst="rect">
            <a:avLst/>
          </a:prstGeom>
        </p:spPr>
        <p:txBody>
          <a:bodyPr lIns="121883" tIns="60941" rIns="121883" bIns="60941">
            <a:noAutofit/>
          </a:bodyPr>
          <a:lstStyle>
            <a:lvl1pPr marL="311058" indent="-228532">
              <a:lnSpc>
                <a:spcPct val="95000"/>
              </a:lnSpc>
              <a:spcBef>
                <a:spcPts val="1480"/>
              </a:spcBef>
              <a:buClr>
                <a:schemeClr val="tx2"/>
              </a:buClr>
              <a:buSzPct val="80000"/>
              <a:buFont typeface="Wingdings" panose="05000000000000000000" pitchFamily="2" charset="2"/>
              <a:buChar char="§"/>
              <a:defRPr sz="2100" b="0" i="0">
                <a:solidFill>
                  <a:schemeClr val="tx2"/>
                </a:solidFill>
                <a:latin typeface="+mn-lt"/>
                <a:cs typeface="CiscoSans ExtraLight"/>
              </a:defRPr>
            </a:lvl1pPr>
            <a:lvl2pPr marL="607302" indent="-253924">
              <a:lnSpc>
                <a:spcPct val="95000"/>
              </a:lnSpc>
              <a:spcBef>
                <a:spcPts val="600"/>
              </a:spcBef>
              <a:buClr>
                <a:schemeClr val="tx2"/>
              </a:buClr>
              <a:buSzPct val="80000"/>
              <a:buFont typeface="Wingdings" panose="05000000000000000000" pitchFamily="2" charset="2"/>
              <a:buChar char="§"/>
              <a:defRPr sz="1900" b="0" i="0">
                <a:solidFill>
                  <a:schemeClr val="tx2"/>
                </a:solidFill>
                <a:latin typeface="+mn-lt"/>
                <a:cs typeface="CiscoSans ExtraLight"/>
              </a:defRPr>
            </a:lvl2pPr>
            <a:lvl3pPr>
              <a:buClrTx/>
              <a:defRPr b="0" i="0">
                <a:solidFill>
                  <a:schemeClr val="tx1"/>
                </a:solidFill>
                <a:latin typeface="+mn-lt"/>
                <a:cs typeface="CiscoSans ExtraLight"/>
              </a:defRPr>
            </a:lvl3pPr>
            <a:lvl4pPr>
              <a:buClrTx/>
              <a:defRPr b="0" i="0">
                <a:solidFill>
                  <a:schemeClr val="tx1"/>
                </a:solidFill>
                <a:latin typeface="+mn-lt"/>
                <a:cs typeface="CiscoSans ExtraLight"/>
              </a:defRPr>
            </a:lvl4pPr>
            <a:lvl5pPr>
              <a:buClrTx/>
              <a:defRPr b="0" i="0">
                <a:solidFill>
                  <a:schemeClr val="tx1"/>
                </a:solidFill>
                <a:latin typeface="+mn-lt"/>
                <a:cs typeface="CiscoSans ExtraLight"/>
              </a:defRPr>
            </a:lvl5pPr>
          </a:lstStyle>
          <a:p>
            <a:r>
              <a:rPr lang="en-US" dirty="0" smtClean="0"/>
              <a:t>This is an example of a bullet</a:t>
            </a:r>
            <a:br>
              <a:rPr lang="en-US" dirty="0" smtClean="0"/>
            </a:br>
            <a:r>
              <a:rPr lang="en-US" dirty="0" smtClean="0"/>
              <a:t>slide with a pull quote</a:t>
            </a:r>
          </a:p>
          <a:p>
            <a:pPr lvl="1"/>
            <a:r>
              <a:rPr lang="en-US" dirty="0" smtClean="0"/>
              <a:t>This is where all the second level </a:t>
            </a:r>
            <a:br>
              <a:rPr lang="en-US" dirty="0" smtClean="0"/>
            </a:br>
            <a:r>
              <a:rPr lang="en-US" dirty="0" smtClean="0"/>
              <a:t>information goes</a:t>
            </a:r>
          </a:p>
          <a:p>
            <a:pPr lvl="1"/>
            <a:r>
              <a:rPr lang="en-US" dirty="0" smtClean="0"/>
              <a:t>This is another bullet point</a:t>
            </a:r>
          </a:p>
          <a:p>
            <a:r>
              <a:rPr lang="en-US" dirty="0" smtClean="0"/>
              <a:t>First level bullets are 16 points</a:t>
            </a:r>
            <a:br>
              <a:rPr lang="en-US" dirty="0" smtClean="0"/>
            </a:br>
            <a:r>
              <a:rPr lang="en-US" dirty="0" smtClean="0"/>
              <a:t>and use a bullet point</a:t>
            </a:r>
          </a:p>
          <a:p>
            <a:pPr lvl="1"/>
            <a:r>
              <a:rPr lang="en-US" dirty="0" smtClean="0"/>
              <a:t>Second level bullets are 14 points in size</a:t>
            </a:r>
          </a:p>
          <a:p>
            <a:pPr lvl="1"/>
            <a:r>
              <a:rPr lang="en-US" dirty="0" smtClean="0"/>
              <a:t>It’s important to keep consistency </a:t>
            </a:r>
          </a:p>
        </p:txBody>
      </p:sp>
    </p:spTree>
    <p:extLst>
      <p:ext uri="{BB962C8B-B14F-4D97-AF65-F5344CB8AC3E}">
        <p14:creationId xmlns:p14="http://schemas.microsoft.com/office/powerpoint/2010/main" val="109197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Effect transition="in" filter="fade">
                                      <p:cBhvr>
                                        <p:cTn id="11"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9"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ullet_Title only">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346232" y="404085"/>
            <a:ext cx="11543628" cy="971709"/>
          </a:xfrm>
          <a:prstGeom prst="rect">
            <a:avLst/>
          </a:prstGeom>
        </p:spPr>
        <p:txBody>
          <a:bodyPr anchor="t" anchorCtr="0">
            <a:noAutofit/>
          </a:bodyPr>
          <a:lstStyle>
            <a:lvl1pPr algn="l">
              <a:lnSpc>
                <a:spcPct val="90000"/>
              </a:lnSpc>
              <a:defRPr sz="3300" b="0" i="0" spc="0" baseline="0">
                <a:solidFill>
                  <a:srgbClr val="00A2BF"/>
                </a:solidFill>
                <a:latin typeface="+mj-lt"/>
                <a:cs typeface="CiscoSans Thin"/>
              </a:defRPr>
            </a:lvl1pPr>
          </a:lstStyle>
          <a:p>
            <a:r>
              <a:rPr lang="en-US" dirty="0" smtClean="0"/>
              <a:t>Bullet Title Goes Here</a:t>
            </a:r>
            <a:endParaRPr lang="en-US" dirty="0"/>
          </a:p>
        </p:txBody>
      </p:sp>
    </p:spTree>
    <p:extLst>
      <p:ext uri="{BB962C8B-B14F-4D97-AF65-F5344CB8AC3E}">
        <p14:creationId xmlns:p14="http://schemas.microsoft.com/office/powerpoint/2010/main" val="2693080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1_Bullet_Title only">
    <p:bg>
      <p:bgPr>
        <a:solidFill>
          <a:schemeClr val="tx2"/>
        </a:solidFill>
        <a:effectLst/>
      </p:bgPr>
    </p:bg>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346232" y="404085"/>
            <a:ext cx="11543628" cy="971709"/>
          </a:xfrm>
          <a:prstGeom prst="rect">
            <a:avLst/>
          </a:prstGeom>
        </p:spPr>
        <p:txBody>
          <a:bodyPr anchor="t" anchorCtr="0">
            <a:noAutofit/>
          </a:bodyPr>
          <a:lstStyle>
            <a:lvl1pPr algn="l">
              <a:lnSpc>
                <a:spcPct val="90000"/>
              </a:lnSpc>
              <a:defRPr sz="3300" b="0" i="0" spc="0" baseline="0">
                <a:solidFill>
                  <a:schemeClr val="bg1"/>
                </a:solidFill>
                <a:latin typeface="+mj-lt"/>
                <a:cs typeface="CiscoSans Thin"/>
              </a:defRPr>
            </a:lvl1pPr>
          </a:lstStyle>
          <a:p>
            <a:r>
              <a:rPr lang="en-US" dirty="0" smtClean="0"/>
              <a:t>Bullet Title Goes Here</a:t>
            </a:r>
            <a:endParaRPr lang="en-US" dirty="0"/>
          </a:p>
        </p:txBody>
      </p:sp>
      <p:sp>
        <p:nvSpPr>
          <p:cNvPr id="4" name="Rectangle 5"/>
          <p:cNvSpPr>
            <a:spLocks noChangeArrowheads="1"/>
          </p:cNvSpPr>
          <p:nvPr userDrawn="1"/>
        </p:nvSpPr>
        <p:spPr bwMode="ltGray">
          <a:xfrm>
            <a:off x="10414963" y="6327964"/>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5" name="Rectangle 7"/>
          <p:cNvSpPr>
            <a:spLocks noChangeArrowheads="1"/>
          </p:cNvSpPr>
          <p:nvPr userDrawn="1"/>
        </p:nvSpPr>
        <p:spPr bwMode="ltGray">
          <a:xfrm>
            <a:off x="11551122" y="6323860"/>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6" name="Rectangle 4"/>
          <p:cNvSpPr>
            <a:spLocks noChangeArrowheads="1"/>
          </p:cNvSpPr>
          <p:nvPr userDrawn="1"/>
        </p:nvSpPr>
        <p:spPr bwMode="ltGray">
          <a:xfrm>
            <a:off x="389294" y="6329697"/>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cxnSp>
        <p:nvCxnSpPr>
          <p:cNvPr id="7" name="Straight Connector 6"/>
          <p:cNvCxnSpPr/>
          <p:nvPr userDrawn="1"/>
        </p:nvCxnSpPr>
        <p:spPr>
          <a:xfrm>
            <a:off x="0" y="6771410"/>
            <a:ext cx="12188825" cy="0"/>
          </a:xfrm>
          <a:prstGeom prst="line">
            <a:avLst/>
          </a:prstGeom>
          <a:ln w="177800">
            <a:gradFill>
              <a:gsLst>
                <a:gs pos="0">
                  <a:schemeClr val="tx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4550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ullet_2-Column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8957" y="403341"/>
            <a:ext cx="5338705" cy="838200"/>
          </a:xfrm>
          <a:prstGeom prst="rect">
            <a:avLst/>
          </a:prstGeom>
        </p:spPr>
        <p:txBody>
          <a:bodyPr vert="horz" lIns="82276" tIns="45711" rIns="82276" bIns="45711" rtlCol="0" anchor="t" anchorCtr="0">
            <a:noAutofit/>
          </a:bodyPr>
          <a:lstStyle>
            <a:lvl1pPr algn="l" defTabSz="914209" rtl="0" eaLnBrk="1" latinLnBrk="0" hangingPunct="1">
              <a:lnSpc>
                <a:spcPct val="80000"/>
              </a:lnSpc>
              <a:spcBef>
                <a:spcPct val="0"/>
              </a:spcBef>
              <a:buNone/>
              <a:defRPr lang="en-US" sz="3300" b="0" i="0" kern="1200" spc="-100" baseline="0" dirty="0" smtClean="0">
                <a:solidFill>
                  <a:srgbClr val="00A2BF"/>
                </a:solidFill>
                <a:latin typeface="+mj-lt"/>
                <a:ea typeface="+mj-ea"/>
                <a:cs typeface="CiscoSans Thin"/>
              </a:defRPr>
            </a:lvl1pPr>
          </a:lstStyle>
          <a:p>
            <a:r>
              <a:rPr lang="en-US" dirty="0" smtClean="0"/>
              <a:t>Two Column</a:t>
            </a:r>
            <a:br>
              <a:rPr lang="en-US" dirty="0" smtClean="0"/>
            </a:br>
            <a:r>
              <a:rPr lang="en-US" dirty="0" smtClean="0"/>
              <a:t>Title Left</a:t>
            </a:r>
            <a:endParaRPr lang="en-US" dirty="0"/>
          </a:p>
        </p:txBody>
      </p:sp>
      <p:sp>
        <p:nvSpPr>
          <p:cNvPr id="9" name="Text Placeholder 8"/>
          <p:cNvSpPr>
            <a:spLocks noGrp="1"/>
          </p:cNvSpPr>
          <p:nvPr>
            <p:ph type="body" sz="quarter" idx="11" hasCustomPrompt="1"/>
          </p:nvPr>
        </p:nvSpPr>
        <p:spPr>
          <a:xfrm>
            <a:off x="335298" y="1600200"/>
            <a:ext cx="5338705" cy="4526280"/>
          </a:xfrm>
          <a:prstGeom prst="rect">
            <a:avLst/>
          </a:prstGeom>
        </p:spPr>
        <p:txBody>
          <a:bodyPr lIns="121883" tIns="60941" rIns="121883" bIns="60941">
            <a:noAutofit/>
          </a:bodyPr>
          <a:lstStyle>
            <a:lvl1pPr marL="0" indent="0">
              <a:buClr>
                <a:schemeClr val="tx2"/>
              </a:buClr>
              <a:buSzPct val="80000"/>
              <a:buFont typeface="Wingdings" panose="05000000000000000000" pitchFamily="2" charset="2"/>
              <a:buNone/>
              <a:defRPr sz="2100" b="0" i="0">
                <a:solidFill>
                  <a:schemeClr val="tx2"/>
                </a:solidFill>
                <a:latin typeface="+mn-lt"/>
                <a:cs typeface="CiscoSans ExtraLight"/>
              </a:defRPr>
            </a:lvl1pPr>
            <a:lvl2pPr marL="634868" indent="-228553">
              <a:buClr>
                <a:schemeClr val="tx2"/>
              </a:buClr>
              <a:buSzPct val="80000"/>
              <a:buFont typeface="Wingdings" panose="05000000000000000000" pitchFamily="2" charset="2"/>
              <a:buChar char="§"/>
              <a:tabLst/>
              <a:defRPr b="0" i="0">
                <a:solidFill>
                  <a:schemeClr val="tx2"/>
                </a:solidFill>
                <a:latin typeface="+mn-lt"/>
                <a:cs typeface="CiscoSans ExtraLight"/>
              </a:defRPr>
            </a:lvl2pPr>
          </a:lstStyle>
          <a:p>
            <a:pPr lvl="0"/>
            <a:r>
              <a:rPr lang="en-US" dirty="0" smtClean="0"/>
              <a:t>Body copy uses sentence capital letters only, size 16, left aligned</a:t>
            </a:r>
          </a:p>
          <a:p>
            <a:pPr lvl="1"/>
            <a:r>
              <a:rPr lang="en-US" dirty="0" smtClean="0"/>
              <a:t>Sub-bullets are size 14 </a:t>
            </a:r>
            <a:br>
              <a:rPr lang="en-US" dirty="0" smtClean="0"/>
            </a:br>
            <a:r>
              <a:rPr lang="en-US" dirty="0" smtClean="0"/>
              <a:t>and indented</a:t>
            </a:r>
          </a:p>
          <a:p>
            <a:pPr lvl="1"/>
            <a:r>
              <a:rPr lang="en-US" dirty="0" smtClean="0"/>
              <a:t>Hyperlink: www.cisco.com </a:t>
            </a:r>
          </a:p>
          <a:p>
            <a:pPr lvl="0"/>
            <a:r>
              <a:rPr lang="en-US" dirty="0" smtClean="0"/>
              <a:t>Use Cisco highlight color, bold, or both when emphasizing words, </a:t>
            </a:r>
            <a:br>
              <a:rPr lang="en-US" dirty="0" smtClean="0"/>
            </a:br>
            <a:r>
              <a:rPr lang="en-US" dirty="0" smtClean="0"/>
              <a:t>do not italicize; use yellow on the </a:t>
            </a:r>
            <a:br>
              <a:rPr lang="en-US" dirty="0" smtClean="0"/>
            </a:br>
            <a:r>
              <a:rPr lang="en-US" dirty="0" smtClean="0"/>
              <a:t>black template and red for the white template</a:t>
            </a:r>
          </a:p>
        </p:txBody>
      </p:sp>
      <p:sp>
        <p:nvSpPr>
          <p:cNvPr id="12" name="Text Placeholder 11"/>
          <p:cNvSpPr>
            <a:spLocks noGrp="1"/>
          </p:cNvSpPr>
          <p:nvPr>
            <p:ph type="body" sz="quarter" idx="12" hasCustomPrompt="1"/>
          </p:nvPr>
        </p:nvSpPr>
        <p:spPr>
          <a:xfrm>
            <a:off x="6423511" y="1600200"/>
            <a:ext cx="5338705" cy="4526280"/>
          </a:xfrm>
          <a:prstGeom prst="rect">
            <a:avLst/>
          </a:prstGeom>
        </p:spPr>
        <p:txBody>
          <a:bodyPr lIns="121883" tIns="60941" rIns="121883" bIns="60941">
            <a:noAutofit/>
          </a:bodyPr>
          <a:lstStyle>
            <a:lvl1pPr marL="0" indent="0">
              <a:buClr>
                <a:schemeClr val="tx2"/>
              </a:buClr>
              <a:buSzPct val="80000"/>
              <a:buFont typeface="Wingdings" panose="05000000000000000000" pitchFamily="2" charset="2"/>
              <a:buNone/>
              <a:defRPr sz="2100" b="0" i="0">
                <a:solidFill>
                  <a:schemeClr val="tx2"/>
                </a:solidFill>
                <a:latin typeface="+mn-lt"/>
                <a:cs typeface="CiscoSans ExtraLight"/>
              </a:defRPr>
            </a:lvl1pPr>
            <a:lvl2pPr marL="634868" indent="-228553">
              <a:buClr>
                <a:schemeClr val="tx2"/>
              </a:buClr>
              <a:buSzPct val="80000"/>
              <a:buFont typeface="Wingdings" panose="05000000000000000000" pitchFamily="2" charset="2"/>
              <a:buChar char="§"/>
              <a:defRPr b="0" i="0">
                <a:solidFill>
                  <a:schemeClr val="tx2"/>
                </a:solidFill>
                <a:latin typeface="+mn-lt"/>
                <a:cs typeface="CiscoSans ExtraLight"/>
              </a:defRPr>
            </a:lvl2pPr>
          </a:lstStyle>
          <a:p>
            <a:pPr lvl="0"/>
            <a:r>
              <a:rPr lang="en-US" dirty="0" smtClean="0"/>
              <a:t>Body copy uses sentence capital letters only, size 16, left aligned</a:t>
            </a:r>
          </a:p>
          <a:p>
            <a:pPr lvl="1"/>
            <a:r>
              <a:rPr lang="en-US" dirty="0" smtClean="0"/>
              <a:t>Sub-bullets are size 14</a:t>
            </a:r>
            <a:br>
              <a:rPr lang="en-US" dirty="0" smtClean="0"/>
            </a:br>
            <a:r>
              <a:rPr lang="en-US" dirty="0" smtClean="0"/>
              <a:t>and indented</a:t>
            </a:r>
          </a:p>
          <a:p>
            <a:pPr lvl="1"/>
            <a:r>
              <a:rPr lang="en-US" dirty="0" smtClean="0"/>
              <a:t>Hyperlink: www.cisco.com  </a:t>
            </a:r>
          </a:p>
          <a:p>
            <a:pPr lvl="0"/>
            <a:r>
              <a:rPr lang="en-US" dirty="0" smtClean="0"/>
              <a:t>Use Cisco highlight color, bold, or both when emphasizing words, do not italicize; use yellow on the black template and red for the white template</a:t>
            </a:r>
          </a:p>
        </p:txBody>
      </p:sp>
      <p:sp>
        <p:nvSpPr>
          <p:cNvPr id="16" name="Text Placeholder 15"/>
          <p:cNvSpPr>
            <a:spLocks noGrp="1"/>
          </p:cNvSpPr>
          <p:nvPr>
            <p:ph type="body" sz="quarter" idx="13" hasCustomPrompt="1"/>
          </p:nvPr>
        </p:nvSpPr>
        <p:spPr>
          <a:xfrm>
            <a:off x="6428231" y="403341"/>
            <a:ext cx="5338705" cy="841248"/>
          </a:xfrm>
          <a:prstGeom prst="rect">
            <a:avLst/>
          </a:prstGeom>
        </p:spPr>
        <p:txBody>
          <a:bodyPr lIns="121883" tIns="60941" rIns="121883" bIns="60941">
            <a:noAutofit/>
          </a:bodyPr>
          <a:lstStyle>
            <a:lvl1pPr marL="0" marR="0" indent="0" algn="l" defTabSz="914209" rtl="0" eaLnBrk="1" fontAlgn="auto" latinLnBrk="0" hangingPunct="1">
              <a:lnSpc>
                <a:spcPct val="80000"/>
              </a:lnSpc>
              <a:spcBef>
                <a:spcPct val="0"/>
              </a:spcBef>
              <a:spcAft>
                <a:spcPts val="0"/>
              </a:spcAft>
              <a:buClrTx/>
              <a:buSzTx/>
              <a:buFontTx/>
              <a:buNone/>
              <a:tabLst/>
              <a:defRPr lang="en-US" sz="3300" b="0" i="0" kern="1200" spc="-100" baseline="0" dirty="0">
                <a:solidFill>
                  <a:srgbClr val="00A2BF"/>
                </a:solidFill>
                <a:latin typeface="+mj-lt"/>
                <a:ea typeface="+mj-ea"/>
                <a:cs typeface="CiscoSans Thin"/>
              </a:defRPr>
            </a:lvl1pPr>
          </a:lstStyle>
          <a:p>
            <a:pPr marL="0" marR="0" lvl="0" indent="0" algn="l" defTabSz="914209" rtl="0" eaLnBrk="1" fontAlgn="auto" latinLnBrk="0" hangingPunct="1">
              <a:lnSpc>
                <a:spcPct val="80000"/>
              </a:lnSpc>
              <a:spcBef>
                <a:spcPct val="0"/>
              </a:spcBef>
              <a:spcAft>
                <a:spcPts val="0"/>
              </a:spcAft>
              <a:buClrTx/>
              <a:buSzTx/>
              <a:buFontTx/>
              <a:buNone/>
              <a:tabLst/>
              <a:defRPr/>
            </a:pPr>
            <a:r>
              <a:rPr lang="en-US" dirty="0" smtClean="0"/>
              <a:t>Two Column</a:t>
            </a:r>
            <a:br>
              <a:rPr lang="en-US" dirty="0" smtClean="0"/>
            </a:br>
            <a:r>
              <a:rPr lang="en-US" dirty="0" smtClean="0"/>
              <a:t>Title Right</a:t>
            </a:r>
            <a:endParaRPr lang="en-US" dirty="0"/>
          </a:p>
        </p:txBody>
      </p:sp>
      <p:cxnSp>
        <p:nvCxnSpPr>
          <p:cNvPr id="7" name="Straight Connector 6"/>
          <p:cNvCxnSpPr/>
          <p:nvPr userDrawn="1"/>
        </p:nvCxnSpPr>
        <p:spPr>
          <a:xfrm>
            <a:off x="6132503" y="812806"/>
            <a:ext cx="0" cy="5313679"/>
          </a:xfrm>
          <a:prstGeom prst="line">
            <a:avLst/>
          </a:prstGeom>
          <a:ln w="38100" cap="flat" cmpd="sng">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6230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ullet_3-Column Layout No Bottom Bar">
    <p:spTree>
      <p:nvGrpSpPr>
        <p:cNvPr id="1" name=""/>
        <p:cNvGrpSpPr/>
        <p:nvPr/>
      </p:nvGrpSpPr>
      <p:grpSpPr>
        <a:xfrm>
          <a:off x="0" y="0"/>
          <a:ext cx="0" cy="0"/>
          <a:chOff x="0" y="0"/>
          <a:chExt cx="0" cy="0"/>
        </a:xfrm>
      </p:grpSpPr>
      <p:sp>
        <p:nvSpPr>
          <p:cNvPr id="18" name="Text Placeholder 17"/>
          <p:cNvSpPr>
            <a:spLocks noGrp="1"/>
          </p:cNvSpPr>
          <p:nvPr>
            <p:ph type="body" sz="quarter" idx="17"/>
          </p:nvPr>
        </p:nvSpPr>
        <p:spPr>
          <a:xfrm>
            <a:off x="292611" y="100584"/>
            <a:ext cx="3557016" cy="1152144"/>
          </a:xfrm>
          <a:prstGeom prst="rect">
            <a:avLst/>
          </a:prstGeom>
        </p:spPr>
        <p:txBody>
          <a:bodyPr lIns="121883" tIns="60941" rIns="121883" bIns="60941" anchor="b" anchorCtr="0">
            <a:noAutofit/>
          </a:bodyPr>
          <a:lstStyle>
            <a:lvl1pPr marL="0" marR="0" indent="0" algn="l" defTabSz="914209" rtl="0" eaLnBrk="1" fontAlgn="auto" latinLnBrk="0" hangingPunct="1">
              <a:lnSpc>
                <a:spcPct val="80000"/>
              </a:lnSpc>
              <a:spcBef>
                <a:spcPct val="0"/>
              </a:spcBef>
              <a:spcAft>
                <a:spcPts val="0"/>
              </a:spcAft>
              <a:buClrTx/>
              <a:buSzTx/>
              <a:buFontTx/>
              <a:buNone/>
              <a:tabLst/>
              <a:defRPr kumimoji="0" lang="en-US" sz="3300" b="0" i="0" u="none" strike="noStrike" kern="1200" cap="none" spc="-100" normalizeH="0" baseline="0" noProof="0" dirty="0" smtClean="0">
                <a:ln>
                  <a:noFill/>
                </a:ln>
                <a:solidFill>
                  <a:srgbClr val="00A2BF"/>
                </a:solidFill>
                <a:effectLst/>
                <a:uLnTx/>
                <a:uFillTx/>
                <a:latin typeface="+mj-lt"/>
                <a:ea typeface="+mj-ea"/>
                <a:cs typeface="CiscoSans Thin"/>
              </a:defRPr>
            </a:lvl1pPr>
          </a:lstStyle>
          <a:p>
            <a:pPr marL="0" marR="0" lvl="0" indent="0" algn="l" defTabSz="914209" rtl="0" eaLnBrk="1" fontAlgn="auto" latinLnBrk="0" hangingPunct="1">
              <a:lnSpc>
                <a:spcPct val="80000"/>
              </a:lnSpc>
              <a:spcBef>
                <a:spcPct val="0"/>
              </a:spcBef>
              <a:spcAft>
                <a:spcPts val="0"/>
              </a:spcAft>
              <a:buClrTx/>
              <a:buSzTx/>
              <a:buFontTx/>
              <a:buNone/>
              <a:tabLst/>
              <a:defRPr/>
            </a:pPr>
            <a:r>
              <a:rPr lang="en-US" smtClean="0"/>
              <a:t>Click to edit Master text styles</a:t>
            </a:r>
          </a:p>
        </p:txBody>
      </p:sp>
      <p:sp>
        <p:nvSpPr>
          <p:cNvPr id="22" name="Text Placeholder 17"/>
          <p:cNvSpPr>
            <a:spLocks noGrp="1"/>
          </p:cNvSpPr>
          <p:nvPr>
            <p:ph type="body" sz="quarter" idx="19"/>
          </p:nvPr>
        </p:nvSpPr>
        <p:spPr>
          <a:xfrm>
            <a:off x="4343401" y="100584"/>
            <a:ext cx="3465576" cy="1152144"/>
          </a:xfrm>
          <a:prstGeom prst="rect">
            <a:avLst/>
          </a:prstGeom>
        </p:spPr>
        <p:txBody>
          <a:bodyPr lIns="121883" tIns="60941" rIns="121883" bIns="60941" anchor="b" anchorCtr="0">
            <a:noAutofit/>
          </a:bodyPr>
          <a:lstStyle>
            <a:lvl1pPr marL="0" marR="0" indent="0" algn="l" defTabSz="914209" rtl="0" eaLnBrk="1" fontAlgn="auto" latinLnBrk="0" hangingPunct="1">
              <a:lnSpc>
                <a:spcPct val="80000"/>
              </a:lnSpc>
              <a:spcBef>
                <a:spcPct val="0"/>
              </a:spcBef>
              <a:spcAft>
                <a:spcPts val="0"/>
              </a:spcAft>
              <a:buClrTx/>
              <a:buSzTx/>
              <a:buFontTx/>
              <a:buNone/>
              <a:tabLst/>
              <a:defRPr kumimoji="0" lang="en-US" sz="3300" b="0" i="0" u="none" strike="noStrike" kern="1200" cap="none" spc="-100" normalizeH="0" baseline="0" noProof="0" dirty="0" smtClean="0">
                <a:ln>
                  <a:noFill/>
                </a:ln>
                <a:solidFill>
                  <a:srgbClr val="00A2BF"/>
                </a:solidFill>
                <a:effectLst/>
                <a:uLnTx/>
                <a:uFillTx/>
                <a:latin typeface="+mj-lt"/>
                <a:ea typeface="+mj-ea"/>
                <a:cs typeface="CiscoSans Thin"/>
              </a:defRPr>
            </a:lvl1pPr>
          </a:lstStyle>
          <a:p>
            <a:pPr marL="0" marR="0" lvl="0" indent="0" algn="l" defTabSz="914209" rtl="0" eaLnBrk="1" fontAlgn="auto" latinLnBrk="0" hangingPunct="1">
              <a:lnSpc>
                <a:spcPct val="80000"/>
              </a:lnSpc>
              <a:spcBef>
                <a:spcPct val="0"/>
              </a:spcBef>
              <a:spcAft>
                <a:spcPts val="0"/>
              </a:spcAft>
              <a:buClrTx/>
              <a:buSzTx/>
              <a:buFontTx/>
              <a:buNone/>
              <a:tabLst/>
              <a:defRPr/>
            </a:pPr>
            <a:r>
              <a:rPr lang="en-US" smtClean="0"/>
              <a:t>Click to edit Master text styles</a:t>
            </a:r>
          </a:p>
        </p:txBody>
      </p:sp>
      <p:sp>
        <p:nvSpPr>
          <p:cNvPr id="23" name="Text Placeholder 17"/>
          <p:cNvSpPr>
            <a:spLocks noGrp="1"/>
          </p:cNvSpPr>
          <p:nvPr>
            <p:ph type="body" sz="quarter" idx="20"/>
          </p:nvPr>
        </p:nvSpPr>
        <p:spPr>
          <a:xfrm>
            <a:off x="8360758" y="100584"/>
            <a:ext cx="3511296" cy="1152144"/>
          </a:xfrm>
          <a:prstGeom prst="rect">
            <a:avLst/>
          </a:prstGeom>
        </p:spPr>
        <p:txBody>
          <a:bodyPr lIns="121883" tIns="60941" rIns="121883" bIns="60941" anchor="b" anchorCtr="0">
            <a:noAutofit/>
          </a:bodyPr>
          <a:lstStyle>
            <a:lvl1pPr marL="0" marR="0" indent="0" algn="l" defTabSz="914209" rtl="0" eaLnBrk="1" fontAlgn="auto" latinLnBrk="0" hangingPunct="1">
              <a:lnSpc>
                <a:spcPct val="80000"/>
              </a:lnSpc>
              <a:spcBef>
                <a:spcPct val="0"/>
              </a:spcBef>
              <a:spcAft>
                <a:spcPts val="0"/>
              </a:spcAft>
              <a:buClrTx/>
              <a:buSzTx/>
              <a:buFontTx/>
              <a:buNone/>
              <a:tabLst/>
              <a:defRPr kumimoji="0" lang="en-US" sz="3300" b="0" i="0" u="none" strike="noStrike" kern="1200" cap="none" spc="-100" normalizeH="0" baseline="0" noProof="0" dirty="0" smtClean="0">
                <a:ln>
                  <a:noFill/>
                </a:ln>
                <a:solidFill>
                  <a:srgbClr val="00A2BF"/>
                </a:solidFill>
                <a:effectLst/>
                <a:uLnTx/>
                <a:uFillTx/>
                <a:latin typeface="+mj-lt"/>
                <a:ea typeface="+mj-ea"/>
                <a:cs typeface="CiscoSans Thin"/>
              </a:defRPr>
            </a:lvl1pPr>
          </a:lstStyle>
          <a:p>
            <a:pPr marL="0" marR="0" lvl="0" indent="0" algn="l" defTabSz="914209" rtl="0" eaLnBrk="1" fontAlgn="auto" latinLnBrk="0" hangingPunct="1">
              <a:lnSpc>
                <a:spcPct val="80000"/>
              </a:lnSpc>
              <a:spcBef>
                <a:spcPct val="0"/>
              </a:spcBef>
              <a:spcAft>
                <a:spcPts val="0"/>
              </a:spcAft>
              <a:buClrTx/>
              <a:buSzTx/>
              <a:buFontTx/>
              <a:buNone/>
              <a:tabLst/>
              <a:defRPr/>
            </a:pPr>
            <a:r>
              <a:rPr lang="en-US" smtClean="0"/>
              <a:t>Click to edit Master text styles</a:t>
            </a:r>
          </a:p>
        </p:txBody>
      </p:sp>
      <p:sp>
        <p:nvSpPr>
          <p:cNvPr id="12" name="Text Placeholder 3"/>
          <p:cNvSpPr>
            <a:spLocks noGrp="1"/>
          </p:cNvSpPr>
          <p:nvPr>
            <p:ph type="body" sz="quarter" idx="10"/>
          </p:nvPr>
        </p:nvSpPr>
        <p:spPr>
          <a:xfrm>
            <a:off x="292611" y="1602098"/>
            <a:ext cx="3557016" cy="4448011"/>
          </a:xfrm>
          <a:prstGeom prst="rect">
            <a:avLst/>
          </a:prstGeom>
        </p:spPr>
        <p:txBody>
          <a:bodyPr lIns="121883" tIns="60941" rIns="121883" bIns="60941">
            <a:noAutofit/>
          </a:bodyPr>
          <a:lstStyle>
            <a:lvl1pPr marL="298361" indent="-228532">
              <a:lnSpc>
                <a:spcPct val="95000"/>
              </a:lnSpc>
              <a:spcBef>
                <a:spcPts val="1480"/>
              </a:spcBef>
              <a:buClr>
                <a:schemeClr val="tx2"/>
              </a:buClr>
              <a:buSzPct val="80000"/>
              <a:buFont typeface="Wingdings" panose="05000000000000000000" pitchFamily="2" charset="2"/>
              <a:buChar char="§"/>
              <a:defRPr sz="2100">
                <a:solidFill>
                  <a:schemeClr val="tx2"/>
                </a:solidFill>
                <a:latin typeface="+mn-lt"/>
                <a:cs typeface="CiscoSans ExtraLight"/>
              </a:defRPr>
            </a:lvl1pPr>
            <a:lvl2pPr marL="537473" indent="-253924">
              <a:lnSpc>
                <a:spcPct val="95000"/>
              </a:lnSpc>
              <a:spcBef>
                <a:spcPts val="600"/>
              </a:spcBef>
              <a:buClr>
                <a:schemeClr val="tx2"/>
              </a:buClr>
              <a:buSzPct val="80000"/>
              <a:buFont typeface="Wingdings" panose="05000000000000000000" pitchFamily="2" charset="2"/>
              <a:buChar char="§"/>
              <a:defRPr sz="1900">
                <a:solidFill>
                  <a:schemeClr val="tx2"/>
                </a:solidFill>
                <a:latin typeface="+mn-lt"/>
                <a:cs typeface="CiscoSans ExtraLight"/>
              </a:defRPr>
            </a:lvl2pPr>
            <a:lvl3pPr marL="759655" indent="-222184">
              <a:buClr>
                <a:schemeClr val="tx2"/>
              </a:buClr>
              <a:buSzPct val="80000"/>
              <a:buFont typeface="Wingdings" panose="05000000000000000000" pitchFamily="2" charset="2"/>
              <a:buChar char="§"/>
              <a:defRPr sz="1600">
                <a:solidFill>
                  <a:schemeClr val="tx2"/>
                </a:solidFill>
                <a:latin typeface="+mn-lt"/>
                <a:cs typeface="CiscoSans ExtraLight"/>
              </a:defRPr>
            </a:lvl3pPr>
            <a:lvl4pPr marL="994535" indent="-228532">
              <a:buClr>
                <a:schemeClr val="tx2"/>
              </a:buClr>
              <a:buSzPct val="80000"/>
              <a:buFont typeface="Wingdings" panose="05000000000000000000" pitchFamily="2" charset="2"/>
              <a:buChar char="§"/>
              <a:defRPr sz="1300">
                <a:solidFill>
                  <a:schemeClr val="tx2"/>
                </a:solidFill>
                <a:latin typeface="+mn-lt"/>
                <a:cs typeface="CiscoSans ExtraLight"/>
              </a:defRPr>
            </a:lvl4pPr>
            <a:lvl5pPr marL="1223067" indent="-228532">
              <a:buClr>
                <a:schemeClr val="tx2"/>
              </a:buClr>
              <a:buSzPct val="80000"/>
              <a:buFont typeface="Wingdings" panose="05000000000000000000" pitchFamily="2" charset="2"/>
              <a:buChar char="§"/>
              <a:defRPr sz="1200">
                <a:solidFill>
                  <a:schemeClr val="tx2"/>
                </a:solidFill>
                <a:latin typeface="+mn-lt"/>
                <a:cs typeface="CiscoSans ExtraLight"/>
              </a:defRPr>
            </a:lvl5pPr>
            <a:lvl6pPr marL="923092" indent="0">
              <a:buNone/>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6" name="Text Placeholder 3"/>
          <p:cNvSpPr>
            <a:spLocks noGrp="1"/>
          </p:cNvSpPr>
          <p:nvPr>
            <p:ph type="body" sz="quarter" idx="21"/>
          </p:nvPr>
        </p:nvSpPr>
        <p:spPr>
          <a:xfrm>
            <a:off x="8360758" y="1578597"/>
            <a:ext cx="3511296" cy="4448011"/>
          </a:xfrm>
          <a:prstGeom prst="rect">
            <a:avLst/>
          </a:prstGeom>
        </p:spPr>
        <p:txBody>
          <a:bodyPr lIns="121883" tIns="60941" rIns="121883" bIns="60941">
            <a:noAutofit/>
          </a:bodyPr>
          <a:lstStyle>
            <a:lvl1pPr marL="228563" indent="-228563">
              <a:lnSpc>
                <a:spcPct val="95000"/>
              </a:lnSpc>
              <a:spcBef>
                <a:spcPts val="1480"/>
              </a:spcBef>
              <a:buClr>
                <a:schemeClr val="tx2"/>
              </a:buClr>
              <a:buSzPct val="80000"/>
              <a:buFont typeface="Wingdings" panose="05000000000000000000" pitchFamily="2" charset="2"/>
              <a:buChar char="§"/>
              <a:defRPr sz="2100">
                <a:solidFill>
                  <a:schemeClr val="tx2"/>
                </a:solidFill>
                <a:latin typeface="+mn-lt"/>
                <a:cs typeface="CiscoSans ExtraLight"/>
              </a:defRPr>
            </a:lvl1pPr>
            <a:lvl2pPr marL="479856" indent="-287914">
              <a:lnSpc>
                <a:spcPct val="95000"/>
              </a:lnSpc>
              <a:spcBef>
                <a:spcPts val="600"/>
              </a:spcBef>
              <a:buClr>
                <a:schemeClr val="tx2"/>
              </a:buClr>
              <a:buSzPct val="80000"/>
              <a:buFont typeface="Wingdings" panose="05000000000000000000" pitchFamily="2" charset="2"/>
              <a:buChar char="§"/>
              <a:defRPr sz="1900">
                <a:solidFill>
                  <a:schemeClr val="tx2"/>
                </a:solidFill>
                <a:latin typeface="+mn-lt"/>
                <a:cs typeface="CiscoSans ExtraLight"/>
              </a:defRPr>
            </a:lvl2pPr>
            <a:lvl3pPr marL="763888" indent="-228532">
              <a:buClr>
                <a:schemeClr val="tx2"/>
              </a:buClr>
              <a:buSzPct val="80000"/>
              <a:buFont typeface="Wingdings" panose="05000000000000000000" pitchFamily="2" charset="2"/>
              <a:buChar char="§"/>
              <a:defRPr sz="1600">
                <a:solidFill>
                  <a:schemeClr val="tx2"/>
                </a:solidFill>
                <a:latin typeface="+mn-lt"/>
                <a:cs typeface="CiscoSans ExtraLight"/>
              </a:defRPr>
            </a:lvl3pPr>
            <a:lvl4pPr marL="994535" indent="-228532">
              <a:buClr>
                <a:schemeClr val="tx2"/>
              </a:buClr>
              <a:buSzPct val="80000"/>
              <a:buFont typeface="Wingdings" panose="05000000000000000000" pitchFamily="2" charset="2"/>
              <a:buChar char="§"/>
              <a:defRPr sz="1300">
                <a:solidFill>
                  <a:schemeClr val="tx2"/>
                </a:solidFill>
                <a:latin typeface="+mn-lt"/>
                <a:cs typeface="CiscoSans ExtraLight"/>
              </a:defRPr>
            </a:lvl4pPr>
            <a:lvl5pPr marL="1223067" indent="-228532">
              <a:buClr>
                <a:schemeClr val="tx2"/>
              </a:buClr>
              <a:buSzPct val="80000"/>
              <a:buFont typeface="Wingdings" panose="05000000000000000000" pitchFamily="2" charset="2"/>
              <a:buChar char="§"/>
              <a:defRPr sz="1200">
                <a:solidFill>
                  <a:schemeClr val="tx2"/>
                </a:solidFill>
                <a:latin typeface="+mn-lt"/>
                <a:cs typeface="CiscoSans ExtraLight"/>
              </a:defRPr>
            </a:lvl5pPr>
            <a:lvl6pPr marL="923092" indent="0">
              <a:buNone/>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7" name="Text Placeholder 3"/>
          <p:cNvSpPr>
            <a:spLocks noGrp="1"/>
          </p:cNvSpPr>
          <p:nvPr>
            <p:ph type="body" sz="quarter" idx="22"/>
          </p:nvPr>
        </p:nvSpPr>
        <p:spPr>
          <a:xfrm>
            <a:off x="4343401" y="1602098"/>
            <a:ext cx="3465576" cy="4448011"/>
          </a:xfrm>
          <a:prstGeom prst="rect">
            <a:avLst/>
          </a:prstGeom>
        </p:spPr>
        <p:txBody>
          <a:bodyPr lIns="121883" tIns="60941" rIns="121883" bIns="60941">
            <a:noAutofit/>
          </a:bodyPr>
          <a:lstStyle>
            <a:lvl1pPr marL="228563" indent="-228563">
              <a:lnSpc>
                <a:spcPct val="95000"/>
              </a:lnSpc>
              <a:spcBef>
                <a:spcPts val="1480"/>
              </a:spcBef>
              <a:buClr>
                <a:schemeClr val="tx2"/>
              </a:buClr>
              <a:buSzPct val="80000"/>
              <a:buFont typeface="Wingdings" panose="05000000000000000000" pitchFamily="2" charset="2"/>
              <a:buChar char="§"/>
              <a:defRPr sz="2100">
                <a:solidFill>
                  <a:schemeClr val="tx2"/>
                </a:solidFill>
                <a:latin typeface="+mn-lt"/>
                <a:cs typeface="CiscoSans ExtraLight"/>
              </a:defRPr>
            </a:lvl1pPr>
            <a:lvl2pPr marL="459178" indent="-234880">
              <a:lnSpc>
                <a:spcPct val="95000"/>
              </a:lnSpc>
              <a:spcBef>
                <a:spcPts val="600"/>
              </a:spcBef>
              <a:buClr>
                <a:schemeClr val="tx2"/>
              </a:buClr>
              <a:buSzPct val="80000"/>
              <a:buFont typeface="Wingdings" panose="05000000000000000000" pitchFamily="2" charset="2"/>
              <a:buChar char="§"/>
              <a:defRPr sz="1900">
                <a:solidFill>
                  <a:schemeClr val="tx2"/>
                </a:solidFill>
                <a:latin typeface="+mn-lt"/>
                <a:cs typeface="CiscoSans ExtraLight"/>
              </a:defRPr>
            </a:lvl2pPr>
            <a:lvl3pPr marL="685596" indent="-228532">
              <a:buClr>
                <a:schemeClr val="tx2"/>
              </a:buClr>
              <a:buSzPct val="80000"/>
              <a:buFont typeface="Wingdings" panose="05000000000000000000" pitchFamily="2" charset="2"/>
              <a:buChar char="§"/>
              <a:defRPr sz="1600">
                <a:solidFill>
                  <a:schemeClr val="tx2"/>
                </a:solidFill>
                <a:latin typeface="+mn-lt"/>
                <a:cs typeface="CiscoSans ExtraLight"/>
              </a:defRPr>
            </a:lvl3pPr>
            <a:lvl4pPr marL="916242" indent="-228532">
              <a:buClr>
                <a:schemeClr val="tx2"/>
              </a:buClr>
              <a:buSzPct val="80000"/>
              <a:buFont typeface="Wingdings" panose="05000000000000000000" pitchFamily="2" charset="2"/>
              <a:buChar char="§"/>
              <a:defRPr sz="1300">
                <a:solidFill>
                  <a:schemeClr val="tx2"/>
                </a:solidFill>
                <a:latin typeface="+mn-lt"/>
                <a:cs typeface="CiscoSans ExtraLight"/>
              </a:defRPr>
            </a:lvl4pPr>
            <a:lvl5pPr marL="1140540" indent="-224299">
              <a:buClr>
                <a:schemeClr val="tx2"/>
              </a:buClr>
              <a:buSzPct val="80000"/>
              <a:buFont typeface="Wingdings" panose="05000000000000000000" pitchFamily="2" charset="2"/>
              <a:buChar char="§"/>
              <a:defRPr sz="1200">
                <a:solidFill>
                  <a:schemeClr val="tx2"/>
                </a:solidFill>
                <a:latin typeface="+mn-lt"/>
                <a:cs typeface="CiscoSans ExtraLight"/>
              </a:defRPr>
            </a:lvl5pPr>
            <a:lvl6pPr marL="923092" indent="0">
              <a:buNone/>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cxnSp>
        <p:nvCxnSpPr>
          <p:cNvPr id="3" name="Straight Connector 2"/>
          <p:cNvCxnSpPr/>
          <p:nvPr userDrawn="1"/>
        </p:nvCxnSpPr>
        <p:spPr>
          <a:xfrm>
            <a:off x="4101032" y="812800"/>
            <a:ext cx="0" cy="5313679"/>
          </a:xfrm>
          <a:prstGeom prst="line">
            <a:avLst/>
          </a:prstGeom>
          <a:ln w="38100" cap="flat" cmpd="sng">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8087793" y="812800"/>
            <a:ext cx="0" cy="5313679"/>
          </a:xfrm>
          <a:prstGeom prst="line">
            <a:avLst/>
          </a:prstGeom>
          <a:ln w="38100" cap="flat" cmpd="sng">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8358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3" name="Text Placeholder 9"/>
          <p:cNvSpPr>
            <a:spLocks noGrp="1"/>
          </p:cNvSpPr>
          <p:nvPr>
            <p:ph type="body" sz="quarter" idx="11" hasCustomPrompt="1"/>
          </p:nvPr>
        </p:nvSpPr>
        <p:spPr>
          <a:xfrm>
            <a:off x="964130" y="5820190"/>
            <a:ext cx="9945743" cy="276999"/>
          </a:xfrm>
          <a:prstGeom prst="rect">
            <a:avLst/>
          </a:prstGeom>
        </p:spPr>
        <p:txBody>
          <a:bodyPr wrap="square" lIns="121883" tIns="60941" rIns="121883" bIns="60941" anchor="b" anchorCtr="0">
            <a:noAutofit/>
          </a:bodyPr>
          <a:lstStyle>
            <a:lvl1pPr marL="0" indent="0" algn="l" defTabSz="804694">
              <a:lnSpc>
                <a:spcPct val="100000"/>
              </a:lnSpc>
              <a:spcBef>
                <a:spcPct val="50000"/>
              </a:spcBef>
              <a:buNone/>
              <a:defRPr sz="2100" b="0" i="0">
                <a:solidFill>
                  <a:schemeClr val="tx1"/>
                </a:solidFill>
                <a:latin typeface="+mj-lt"/>
                <a:cs typeface="CiscoSans ExtraLight"/>
              </a:defRPr>
            </a:lvl1pPr>
            <a:lvl2pPr>
              <a:buFont typeface="Arial" pitchFamily="34" charset="0"/>
              <a:buNone/>
              <a:defRPr sz="1500"/>
            </a:lvl2pPr>
            <a:lvl3pPr>
              <a:buFont typeface="Arial" pitchFamily="34" charset="0"/>
              <a:buNone/>
              <a:defRPr sz="1500"/>
            </a:lvl3pPr>
            <a:lvl4pPr>
              <a:buFont typeface="Arial" pitchFamily="34" charset="0"/>
              <a:buNone/>
              <a:defRPr sz="1500"/>
            </a:lvl4pPr>
            <a:lvl5pPr>
              <a:buFont typeface="Arial" pitchFamily="34" charset="0"/>
              <a:buNone/>
              <a:defRPr sz="1500"/>
            </a:lvl5pPr>
          </a:lstStyle>
          <a:p>
            <a:r>
              <a:rPr lang="en-US" dirty="0" smtClean="0"/>
              <a:t>Source information is set at 16 points.</a:t>
            </a:r>
            <a:endParaRPr lang="en-US" dirty="0"/>
          </a:p>
        </p:txBody>
      </p:sp>
      <p:sp>
        <p:nvSpPr>
          <p:cNvPr id="4" name="Title 1"/>
          <p:cNvSpPr>
            <a:spLocks noGrp="1"/>
          </p:cNvSpPr>
          <p:nvPr>
            <p:ph type="ctrTitle" hasCustomPrompt="1"/>
          </p:nvPr>
        </p:nvSpPr>
        <p:spPr>
          <a:xfrm>
            <a:off x="472998" y="1254285"/>
            <a:ext cx="10888190" cy="3838231"/>
          </a:xfrm>
          <a:prstGeom prst="rect">
            <a:avLst/>
          </a:prstGeom>
        </p:spPr>
        <p:txBody>
          <a:bodyPr>
            <a:noAutofit/>
          </a:bodyPr>
          <a:lstStyle>
            <a:lvl1pPr marL="533241" indent="-533241" algn="l">
              <a:lnSpc>
                <a:spcPct val="90000"/>
              </a:lnSpc>
              <a:defRPr sz="8000" b="0" i="1" spc="0" baseline="0">
                <a:solidFill>
                  <a:schemeClr val="tx2"/>
                </a:solidFill>
                <a:latin typeface="+mj-lt"/>
                <a:cs typeface="CiscoSans Thin"/>
              </a:defRPr>
            </a:lvl1pPr>
          </a:lstStyle>
          <a:p>
            <a:r>
              <a:rPr lang="en-US" dirty="0" smtClean="0"/>
              <a:t>“Quote goes here.”</a:t>
            </a:r>
            <a:endParaRPr lang="en-US" dirty="0"/>
          </a:p>
        </p:txBody>
      </p:sp>
    </p:spTree>
    <p:extLst>
      <p:ext uri="{BB962C8B-B14F-4D97-AF65-F5344CB8AC3E}">
        <p14:creationId xmlns:p14="http://schemas.microsoft.com/office/powerpoint/2010/main" val="3670521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Quote Slide">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472998" y="1254285"/>
            <a:ext cx="10888190" cy="3838231"/>
          </a:xfrm>
          <a:prstGeom prst="rect">
            <a:avLst/>
          </a:prstGeom>
        </p:spPr>
        <p:txBody>
          <a:bodyPr>
            <a:noAutofit/>
          </a:bodyPr>
          <a:lstStyle>
            <a:lvl1pPr marL="537473" indent="-537473" algn="l">
              <a:lnSpc>
                <a:spcPct val="90000"/>
              </a:lnSpc>
              <a:defRPr sz="8000" b="0" i="1" spc="0" baseline="0">
                <a:gradFill flip="none" rotWithShape="1">
                  <a:gsLst>
                    <a:gs pos="0">
                      <a:srgbClr val="272749"/>
                    </a:gs>
                    <a:gs pos="100000">
                      <a:srgbClr val="39BBB9"/>
                    </a:gs>
                    <a:gs pos="84000">
                      <a:srgbClr val="39BBB9"/>
                    </a:gs>
                    <a:gs pos="29000">
                      <a:srgbClr val="272749"/>
                    </a:gs>
                  </a:gsLst>
                  <a:lin ang="0" scaled="1"/>
                  <a:tileRect/>
                </a:gradFill>
                <a:latin typeface="+mj-lt"/>
                <a:cs typeface="CiscoSans Thin"/>
              </a:defRPr>
            </a:lvl1pPr>
          </a:lstStyle>
          <a:p>
            <a:r>
              <a:rPr lang="en-US" dirty="0" smtClean="0"/>
              <a:t>“Quote goes here.”</a:t>
            </a:r>
            <a:endParaRPr lang="en-US" dirty="0"/>
          </a:p>
        </p:txBody>
      </p:sp>
      <p:sp>
        <p:nvSpPr>
          <p:cNvPr id="3" name="Text Placeholder 9"/>
          <p:cNvSpPr>
            <a:spLocks noGrp="1"/>
          </p:cNvSpPr>
          <p:nvPr>
            <p:ph type="body" sz="quarter" idx="11" hasCustomPrompt="1"/>
          </p:nvPr>
        </p:nvSpPr>
        <p:spPr>
          <a:xfrm>
            <a:off x="965099" y="5820190"/>
            <a:ext cx="9945743" cy="276999"/>
          </a:xfrm>
          <a:prstGeom prst="rect">
            <a:avLst/>
          </a:prstGeom>
        </p:spPr>
        <p:txBody>
          <a:bodyPr wrap="square" lIns="121883" tIns="60941" rIns="121883" bIns="60941" anchor="b" anchorCtr="0">
            <a:noAutofit/>
          </a:bodyPr>
          <a:lstStyle>
            <a:lvl1pPr marL="0" indent="0" algn="l" defTabSz="804694">
              <a:lnSpc>
                <a:spcPct val="100000"/>
              </a:lnSpc>
              <a:spcBef>
                <a:spcPct val="50000"/>
              </a:spcBef>
              <a:buNone/>
              <a:defRPr sz="2100" b="0" i="0">
                <a:solidFill>
                  <a:schemeClr val="tx1"/>
                </a:solidFill>
                <a:latin typeface="+mj-lt"/>
                <a:cs typeface="CiscoSans ExtraLight"/>
              </a:defRPr>
            </a:lvl1pPr>
            <a:lvl2pPr>
              <a:buFont typeface="Arial" pitchFamily="34" charset="0"/>
              <a:buNone/>
              <a:defRPr sz="1500"/>
            </a:lvl2pPr>
            <a:lvl3pPr>
              <a:buFont typeface="Arial" pitchFamily="34" charset="0"/>
              <a:buNone/>
              <a:defRPr sz="1500"/>
            </a:lvl3pPr>
            <a:lvl4pPr>
              <a:buFont typeface="Arial" pitchFamily="34" charset="0"/>
              <a:buNone/>
              <a:defRPr sz="1500"/>
            </a:lvl4pPr>
            <a:lvl5pPr>
              <a:buFont typeface="Arial" pitchFamily="34" charset="0"/>
              <a:buNone/>
              <a:defRPr sz="1500"/>
            </a:lvl5pPr>
          </a:lstStyle>
          <a:p>
            <a:r>
              <a:rPr lang="en-US" dirty="0" smtClean="0"/>
              <a:t>Source information is set at 16 points.</a:t>
            </a:r>
            <a:endParaRPr lang="en-US" dirty="0"/>
          </a:p>
        </p:txBody>
      </p:sp>
    </p:spTree>
    <p:extLst>
      <p:ext uri="{BB962C8B-B14F-4D97-AF65-F5344CB8AC3E}">
        <p14:creationId xmlns:p14="http://schemas.microsoft.com/office/powerpoint/2010/main" val="484944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2_Quote Slide">
    <p:bg>
      <p:bgPr>
        <a:solidFill>
          <a:schemeClr val="accent5"/>
        </a:solidFill>
        <a:effectLst/>
      </p:bgPr>
    </p:bg>
    <p:spTree>
      <p:nvGrpSpPr>
        <p:cNvPr id="1" name=""/>
        <p:cNvGrpSpPr/>
        <p:nvPr/>
      </p:nvGrpSpPr>
      <p:grpSpPr>
        <a:xfrm>
          <a:off x="0" y="0"/>
          <a:ext cx="0" cy="0"/>
          <a:chOff x="0" y="0"/>
          <a:chExt cx="0" cy="0"/>
        </a:xfrm>
      </p:grpSpPr>
      <p:sp>
        <p:nvSpPr>
          <p:cNvPr id="3" name="Rectangle 5"/>
          <p:cNvSpPr>
            <a:spLocks noChangeArrowheads="1"/>
          </p:cNvSpPr>
          <p:nvPr userDrawn="1"/>
        </p:nvSpPr>
        <p:spPr bwMode="ltGray">
          <a:xfrm>
            <a:off x="10414963" y="6327964"/>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4" name="Rectangle 7"/>
          <p:cNvSpPr>
            <a:spLocks noChangeArrowheads="1"/>
          </p:cNvSpPr>
          <p:nvPr userDrawn="1"/>
        </p:nvSpPr>
        <p:spPr bwMode="ltGray">
          <a:xfrm>
            <a:off x="11551122" y="6323860"/>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7" name="Text Placeholder 9"/>
          <p:cNvSpPr>
            <a:spLocks noGrp="1"/>
          </p:cNvSpPr>
          <p:nvPr>
            <p:ph type="body" sz="quarter" idx="11" hasCustomPrompt="1"/>
          </p:nvPr>
        </p:nvSpPr>
        <p:spPr>
          <a:xfrm>
            <a:off x="964130" y="5820190"/>
            <a:ext cx="9945743" cy="276999"/>
          </a:xfrm>
          <a:prstGeom prst="rect">
            <a:avLst/>
          </a:prstGeom>
        </p:spPr>
        <p:txBody>
          <a:bodyPr wrap="square" lIns="121883" tIns="60941" rIns="121883" bIns="60941" anchor="b" anchorCtr="0">
            <a:noAutofit/>
          </a:bodyPr>
          <a:lstStyle>
            <a:lvl1pPr marL="0" indent="0" algn="l" defTabSz="804694">
              <a:lnSpc>
                <a:spcPct val="100000"/>
              </a:lnSpc>
              <a:spcBef>
                <a:spcPct val="50000"/>
              </a:spcBef>
              <a:buNone/>
              <a:defRPr sz="2100" b="0" i="0">
                <a:solidFill>
                  <a:schemeClr val="bg1"/>
                </a:solidFill>
                <a:latin typeface="+mj-lt"/>
                <a:cs typeface="CiscoSans ExtraLight"/>
              </a:defRPr>
            </a:lvl1pPr>
            <a:lvl2pPr>
              <a:buFont typeface="Arial" pitchFamily="34" charset="0"/>
              <a:buNone/>
              <a:defRPr sz="1500"/>
            </a:lvl2pPr>
            <a:lvl3pPr>
              <a:buFont typeface="Arial" pitchFamily="34" charset="0"/>
              <a:buNone/>
              <a:defRPr sz="1500"/>
            </a:lvl3pPr>
            <a:lvl4pPr>
              <a:buFont typeface="Arial" pitchFamily="34" charset="0"/>
              <a:buNone/>
              <a:defRPr sz="1500"/>
            </a:lvl4pPr>
            <a:lvl5pPr>
              <a:buFont typeface="Arial" pitchFamily="34" charset="0"/>
              <a:buNone/>
              <a:defRPr sz="1500"/>
            </a:lvl5pPr>
          </a:lstStyle>
          <a:p>
            <a:r>
              <a:rPr lang="en-US" dirty="0" smtClean="0"/>
              <a:t>Source information is set at 16 points.</a:t>
            </a:r>
            <a:endParaRPr lang="en-US" dirty="0"/>
          </a:p>
        </p:txBody>
      </p:sp>
      <p:sp>
        <p:nvSpPr>
          <p:cNvPr id="8" name="Rectangle 4"/>
          <p:cNvSpPr>
            <a:spLocks noChangeArrowheads="1"/>
          </p:cNvSpPr>
          <p:nvPr userDrawn="1"/>
        </p:nvSpPr>
        <p:spPr bwMode="ltGray">
          <a:xfrm>
            <a:off x="389294" y="6329697"/>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cxnSp>
        <p:nvCxnSpPr>
          <p:cNvPr id="10" name="Straight Connector 9"/>
          <p:cNvCxnSpPr/>
          <p:nvPr userDrawn="1"/>
        </p:nvCxnSpPr>
        <p:spPr>
          <a:xfrm>
            <a:off x="0" y="6771410"/>
            <a:ext cx="12188825" cy="0"/>
          </a:xfrm>
          <a:prstGeom prst="line">
            <a:avLst/>
          </a:prstGeom>
          <a:ln w="177800">
            <a:gradFill>
              <a:gsLst>
                <a:gs pos="0">
                  <a:schemeClr val="tx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ctrTitle" hasCustomPrompt="1"/>
          </p:nvPr>
        </p:nvSpPr>
        <p:spPr>
          <a:xfrm>
            <a:off x="472998" y="1254285"/>
            <a:ext cx="10888190" cy="3838231"/>
          </a:xfrm>
          <a:prstGeom prst="rect">
            <a:avLst/>
          </a:prstGeom>
        </p:spPr>
        <p:txBody>
          <a:bodyPr>
            <a:noAutofit/>
          </a:bodyPr>
          <a:lstStyle>
            <a:lvl1pPr marL="537473" indent="-537473" algn="l">
              <a:lnSpc>
                <a:spcPct val="90000"/>
              </a:lnSpc>
              <a:defRPr sz="8000" b="0" i="1" spc="0" baseline="0">
                <a:solidFill>
                  <a:schemeClr val="bg1"/>
                </a:solidFill>
                <a:latin typeface="+mj-lt"/>
                <a:cs typeface="CiscoSans Thin"/>
              </a:defRPr>
            </a:lvl1pPr>
          </a:lstStyle>
          <a:p>
            <a:r>
              <a:rPr lang="en-US" dirty="0" smtClean="0"/>
              <a:t>“Quote goes here.”</a:t>
            </a:r>
            <a:endParaRPr lang="en-US" dirty="0"/>
          </a:p>
        </p:txBody>
      </p:sp>
    </p:spTree>
    <p:extLst>
      <p:ext uri="{BB962C8B-B14F-4D97-AF65-F5344CB8AC3E}">
        <p14:creationId xmlns:p14="http://schemas.microsoft.com/office/powerpoint/2010/main" val="2147553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3_Quote Slide">
    <p:bg>
      <p:bgPr>
        <a:solidFill>
          <a:schemeClr val="tx2"/>
        </a:solidFill>
        <a:effectLst/>
      </p:bgPr>
    </p:bg>
    <p:spTree>
      <p:nvGrpSpPr>
        <p:cNvPr id="1" name=""/>
        <p:cNvGrpSpPr/>
        <p:nvPr/>
      </p:nvGrpSpPr>
      <p:grpSpPr>
        <a:xfrm>
          <a:off x="0" y="0"/>
          <a:ext cx="0" cy="0"/>
          <a:chOff x="0" y="0"/>
          <a:chExt cx="0" cy="0"/>
        </a:xfrm>
      </p:grpSpPr>
      <p:sp>
        <p:nvSpPr>
          <p:cNvPr id="3" name="Rectangle 5"/>
          <p:cNvSpPr>
            <a:spLocks noChangeArrowheads="1"/>
          </p:cNvSpPr>
          <p:nvPr userDrawn="1"/>
        </p:nvSpPr>
        <p:spPr bwMode="ltGray">
          <a:xfrm>
            <a:off x="10414963" y="6327964"/>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4" name="Rectangle 7"/>
          <p:cNvSpPr>
            <a:spLocks noChangeArrowheads="1"/>
          </p:cNvSpPr>
          <p:nvPr userDrawn="1"/>
        </p:nvSpPr>
        <p:spPr bwMode="ltGray">
          <a:xfrm>
            <a:off x="11551122" y="6323860"/>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7" name="Text Placeholder 9"/>
          <p:cNvSpPr>
            <a:spLocks noGrp="1"/>
          </p:cNvSpPr>
          <p:nvPr>
            <p:ph type="body" sz="quarter" idx="11" hasCustomPrompt="1"/>
          </p:nvPr>
        </p:nvSpPr>
        <p:spPr>
          <a:xfrm>
            <a:off x="964130" y="5820190"/>
            <a:ext cx="9945743" cy="276999"/>
          </a:xfrm>
          <a:prstGeom prst="rect">
            <a:avLst/>
          </a:prstGeom>
        </p:spPr>
        <p:txBody>
          <a:bodyPr wrap="square" lIns="121883" tIns="60941" rIns="121883" bIns="60941" anchor="b" anchorCtr="0">
            <a:noAutofit/>
          </a:bodyPr>
          <a:lstStyle>
            <a:lvl1pPr marL="0" indent="0" algn="l" defTabSz="804694">
              <a:lnSpc>
                <a:spcPct val="100000"/>
              </a:lnSpc>
              <a:spcBef>
                <a:spcPct val="50000"/>
              </a:spcBef>
              <a:buNone/>
              <a:defRPr sz="2100" b="0" i="0">
                <a:solidFill>
                  <a:schemeClr val="bg1"/>
                </a:solidFill>
                <a:latin typeface="+mj-lt"/>
                <a:cs typeface="CiscoSans ExtraLight"/>
              </a:defRPr>
            </a:lvl1pPr>
            <a:lvl2pPr>
              <a:buFont typeface="Arial" pitchFamily="34" charset="0"/>
              <a:buNone/>
              <a:defRPr sz="1500"/>
            </a:lvl2pPr>
            <a:lvl3pPr>
              <a:buFont typeface="Arial" pitchFamily="34" charset="0"/>
              <a:buNone/>
              <a:defRPr sz="1500"/>
            </a:lvl3pPr>
            <a:lvl4pPr>
              <a:buFont typeface="Arial" pitchFamily="34" charset="0"/>
              <a:buNone/>
              <a:defRPr sz="1500"/>
            </a:lvl4pPr>
            <a:lvl5pPr>
              <a:buFont typeface="Arial" pitchFamily="34" charset="0"/>
              <a:buNone/>
              <a:defRPr sz="1500"/>
            </a:lvl5pPr>
          </a:lstStyle>
          <a:p>
            <a:r>
              <a:rPr lang="en-US" dirty="0" smtClean="0"/>
              <a:t>Source information is set at 16 points.</a:t>
            </a:r>
            <a:endParaRPr lang="en-US" dirty="0"/>
          </a:p>
        </p:txBody>
      </p:sp>
      <p:sp>
        <p:nvSpPr>
          <p:cNvPr id="8" name="Rectangle 4"/>
          <p:cNvSpPr>
            <a:spLocks noChangeArrowheads="1"/>
          </p:cNvSpPr>
          <p:nvPr userDrawn="1"/>
        </p:nvSpPr>
        <p:spPr bwMode="ltGray">
          <a:xfrm>
            <a:off x="389294" y="6329697"/>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cxnSp>
        <p:nvCxnSpPr>
          <p:cNvPr id="10" name="Straight Connector 9"/>
          <p:cNvCxnSpPr/>
          <p:nvPr userDrawn="1"/>
        </p:nvCxnSpPr>
        <p:spPr>
          <a:xfrm>
            <a:off x="0" y="6771410"/>
            <a:ext cx="12188825" cy="0"/>
          </a:xfrm>
          <a:prstGeom prst="line">
            <a:avLst/>
          </a:prstGeom>
          <a:ln w="177800">
            <a:gradFill>
              <a:gsLst>
                <a:gs pos="0">
                  <a:schemeClr val="tx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ctrTitle" hasCustomPrompt="1"/>
          </p:nvPr>
        </p:nvSpPr>
        <p:spPr>
          <a:xfrm>
            <a:off x="472998" y="1254285"/>
            <a:ext cx="10888190" cy="3838231"/>
          </a:xfrm>
          <a:prstGeom prst="rect">
            <a:avLst/>
          </a:prstGeom>
        </p:spPr>
        <p:txBody>
          <a:bodyPr>
            <a:noAutofit/>
          </a:bodyPr>
          <a:lstStyle>
            <a:lvl1pPr marL="537473" indent="-537473" algn="l">
              <a:lnSpc>
                <a:spcPct val="90000"/>
              </a:lnSpc>
              <a:defRPr sz="8000" b="0" i="1" spc="0" baseline="0">
                <a:solidFill>
                  <a:schemeClr val="bg1"/>
                </a:solidFill>
                <a:latin typeface="+mj-lt"/>
                <a:cs typeface="CiscoSans Thin"/>
              </a:defRPr>
            </a:lvl1pPr>
          </a:lstStyle>
          <a:p>
            <a:r>
              <a:rPr lang="en-US" dirty="0" smtClean="0"/>
              <a:t>“Quote goes here.”</a:t>
            </a:r>
            <a:endParaRPr lang="en-US" dirty="0"/>
          </a:p>
        </p:txBody>
      </p:sp>
    </p:spTree>
    <p:extLst>
      <p:ext uri="{BB962C8B-B14F-4D97-AF65-F5344CB8AC3E}">
        <p14:creationId xmlns:p14="http://schemas.microsoft.com/office/powerpoint/2010/main" val="3276325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tatement_Solid_blue">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295115" y="1254285"/>
            <a:ext cx="11066075" cy="3838231"/>
          </a:xfrm>
          <a:prstGeom prst="rect">
            <a:avLst/>
          </a:prstGeom>
        </p:spPr>
        <p:txBody>
          <a:bodyPr anchor="t" anchorCtr="1">
            <a:noAutofit/>
          </a:bodyPr>
          <a:lstStyle>
            <a:lvl1pPr algn="ctr">
              <a:lnSpc>
                <a:spcPct val="90000"/>
              </a:lnSpc>
              <a:defRPr sz="30700" b="0" i="1" spc="0" baseline="0">
                <a:solidFill>
                  <a:srgbClr val="272749"/>
                </a:solidFill>
                <a:latin typeface="+mj-lt"/>
                <a:cs typeface="CiscoSans Thin"/>
              </a:defRPr>
            </a:lvl1pPr>
          </a:lstStyle>
          <a:p>
            <a:r>
              <a:rPr lang="en-US" dirty="0" smtClean="0"/>
              <a:t>70%</a:t>
            </a:r>
            <a:endParaRPr lang="en-US" dirty="0"/>
          </a:p>
        </p:txBody>
      </p:sp>
      <p:sp>
        <p:nvSpPr>
          <p:cNvPr id="3" name="Text Placeholder 9"/>
          <p:cNvSpPr>
            <a:spLocks noGrp="1"/>
          </p:cNvSpPr>
          <p:nvPr>
            <p:ph type="body" sz="quarter" idx="11" hasCustomPrompt="1"/>
          </p:nvPr>
        </p:nvSpPr>
        <p:spPr>
          <a:xfrm>
            <a:off x="332536" y="5820190"/>
            <a:ext cx="9945743" cy="276999"/>
          </a:xfrm>
          <a:prstGeom prst="rect">
            <a:avLst/>
          </a:prstGeom>
        </p:spPr>
        <p:txBody>
          <a:bodyPr wrap="square" lIns="121883" tIns="60941" rIns="121883" bIns="60941" anchor="b" anchorCtr="0">
            <a:noAutofit/>
          </a:bodyPr>
          <a:lstStyle>
            <a:lvl1pPr marL="0" indent="0" algn="l" defTabSz="804694">
              <a:lnSpc>
                <a:spcPct val="100000"/>
              </a:lnSpc>
              <a:spcBef>
                <a:spcPct val="50000"/>
              </a:spcBef>
              <a:buNone/>
              <a:defRPr sz="2100" b="0" i="0">
                <a:solidFill>
                  <a:schemeClr val="tx1"/>
                </a:solidFill>
                <a:latin typeface="+mj-lt"/>
                <a:cs typeface="CiscoSans ExtraLight"/>
              </a:defRPr>
            </a:lvl1pPr>
            <a:lvl2pPr>
              <a:buFont typeface="Arial" pitchFamily="34" charset="0"/>
              <a:buNone/>
              <a:defRPr sz="1500"/>
            </a:lvl2pPr>
            <a:lvl3pPr>
              <a:buFont typeface="Arial" pitchFamily="34" charset="0"/>
              <a:buNone/>
              <a:defRPr sz="1500"/>
            </a:lvl3pPr>
            <a:lvl4pPr>
              <a:buFont typeface="Arial" pitchFamily="34" charset="0"/>
              <a:buNone/>
              <a:defRPr sz="1500"/>
            </a:lvl4pPr>
            <a:lvl5pPr>
              <a:buFont typeface="Arial" pitchFamily="34" charset="0"/>
              <a:buNone/>
              <a:defRPr sz="1500"/>
            </a:lvl5pPr>
          </a:lstStyle>
          <a:p>
            <a:r>
              <a:rPr lang="en-US" dirty="0" smtClean="0"/>
              <a:t>Source information is set at 16 points.</a:t>
            </a:r>
            <a:endParaRPr lang="en-US" dirty="0"/>
          </a:p>
        </p:txBody>
      </p:sp>
    </p:spTree>
    <p:extLst>
      <p:ext uri="{BB962C8B-B14F-4D97-AF65-F5344CB8AC3E}">
        <p14:creationId xmlns:p14="http://schemas.microsoft.com/office/powerpoint/2010/main" val="1432466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tatement_Gradient">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295115" y="1254285"/>
            <a:ext cx="11066075" cy="3838231"/>
          </a:xfrm>
          <a:prstGeom prst="rect">
            <a:avLst/>
          </a:prstGeom>
        </p:spPr>
        <p:txBody>
          <a:bodyPr anchor="t" anchorCtr="1">
            <a:noAutofit/>
          </a:bodyPr>
          <a:lstStyle>
            <a:lvl1pPr algn="ctr">
              <a:lnSpc>
                <a:spcPct val="90000"/>
              </a:lnSpc>
              <a:defRPr sz="30700" b="0" i="1" spc="0" baseline="0">
                <a:gradFill flip="none" rotWithShape="1">
                  <a:gsLst>
                    <a:gs pos="0">
                      <a:schemeClr val="tx2"/>
                    </a:gs>
                    <a:gs pos="100000">
                      <a:srgbClr val="39BBB9"/>
                    </a:gs>
                    <a:gs pos="84000">
                      <a:srgbClr val="39BBB9"/>
                    </a:gs>
                    <a:gs pos="29000">
                      <a:srgbClr val="272749"/>
                    </a:gs>
                  </a:gsLst>
                  <a:lin ang="0" scaled="1"/>
                  <a:tileRect/>
                </a:gradFill>
                <a:latin typeface="+mj-lt"/>
                <a:cs typeface="CiscoSans Thin"/>
              </a:defRPr>
            </a:lvl1pPr>
          </a:lstStyle>
          <a:p>
            <a:r>
              <a:rPr lang="en-US" dirty="0" smtClean="0"/>
              <a:t>70%</a:t>
            </a:r>
            <a:endParaRPr lang="en-US" dirty="0"/>
          </a:p>
        </p:txBody>
      </p:sp>
      <p:sp>
        <p:nvSpPr>
          <p:cNvPr id="3" name="Text Placeholder 9"/>
          <p:cNvSpPr>
            <a:spLocks noGrp="1"/>
          </p:cNvSpPr>
          <p:nvPr>
            <p:ph type="body" sz="quarter" idx="11" hasCustomPrompt="1"/>
          </p:nvPr>
        </p:nvSpPr>
        <p:spPr>
          <a:xfrm>
            <a:off x="332536" y="5820190"/>
            <a:ext cx="9945743" cy="276999"/>
          </a:xfrm>
          <a:prstGeom prst="rect">
            <a:avLst/>
          </a:prstGeom>
        </p:spPr>
        <p:txBody>
          <a:bodyPr wrap="square" lIns="121883" tIns="60941" rIns="121883" bIns="60941" anchor="b" anchorCtr="0">
            <a:noAutofit/>
          </a:bodyPr>
          <a:lstStyle>
            <a:lvl1pPr marL="0" indent="0" algn="l" defTabSz="804694">
              <a:lnSpc>
                <a:spcPct val="100000"/>
              </a:lnSpc>
              <a:spcBef>
                <a:spcPct val="50000"/>
              </a:spcBef>
              <a:buNone/>
              <a:defRPr sz="2100" b="0" i="0">
                <a:solidFill>
                  <a:schemeClr val="tx1"/>
                </a:solidFill>
                <a:latin typeface="+mj-lt"/>
                <a:cs typeface="CiscoSans ExtraLight"/>
              </a:defRPr>
            </a:lvl1pPr>
            <a:lvl2pPr>
              <a:buFont typeface="Arial" pitchFamily="34" charset="0"/>
              <a:buNone/>
              <a:defRPr sz="1500"/>
            </a:lvl2pPr>
            <a:lvl3pPr>
              <a:buFont typeface="Arial" pitchFamily="34" charset="0"/>
              <a:buNone/>
              <a:defRPr sz="1500"/>
            </a:lvl3pPr>
            <a:lvl4pPr>
              <a:buFont typeface="Arial" pitchFamily="34" charset="0"/>
              <a:buNone/>
              <a:defRPr sz="1500"/>
            </a:lvl4pPr>
            <a:lvl5pPr>
              <a:buFont typeface="Arial" pitchFamily="34" charset="0"/>
              <a:buNone/>
              <a:defRPr sz="1500"/>
            </a:lvl5pPr>
          </a:lstStyle>
          <a:p>
            <a:r>
              <a:rPr lang="en-US" dirty="0" smtClean="0"/>
              <a:t>Source information is set at 16 points.</a:t>
            </a:r>
            <a:endParaRPr lang="en-US" dirty="0"/>
          </a:p>
        </p:txBody>
      </p:sp>
    </p:spTree>
    <p:extLst>
      <p:ext uri="{BB962C8B-B14F-4D97-AF65-F5344CB8AC3E}">
        <p14:creationId xmlns:p14="http://schemas.microsoft.com/office/powerpoint/2010/main" val="2658807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1_Statement_Gradient">
    <p:bg>
      <p:bgPr>
        <a:solidFill>
          <a:schemeClr val="tx2"/>
        </a:solidFill>
        <a:effectLst/>
      </p:bgPr>
    </p:bg>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295115" y="1254285"/>
            <a:ext cx="11066075" cy="3838231"/>
          </a:xfrm>
          <a:prstGeom prst="rect">
            <a:avLst/>
          </a:prstGeom>
        </p:spPr>
        <p:txBody>
          <a:bodyPr anchor="t" anchorCtr="1">
            <a:noAutofit/>
          </a:bodyPr>
          <a:lstStyle>
            <a:lvl1pPr algn="ctr">
              <a:lnSpc>
                <a:spcPct val="90000"/>
              </a:lnSpc>
              <a:defRPr sz="30700" b="0" i="1" spc="0" baseline="0">
                <a:solidFill>
                  <a:schemeClr val="bg1"/>
                </a:solidFill>
                <a:latin typeface="+mj-lt"/>
                <a:cs typeface="CiscoSans Thin"/>
              </a:defRPr>
            </a:lvl1pPr>
          </a:lstStyle>
          <a:p>
            <a:r>
              <a:rPr lang="en-US" dirty="0" smtClean="0"/>
              <a:t>70%</a:t>
            </a:r>
            <a:endParaRPr lang="en-US" dirty="0"/>
          </a:p>
        </p:txBody>
      </p:sp>
      <p:sp>
        <p:nvSpPr>
          <p:cNvPr id="3" name="Text Placeholder 9"/>
          <p:cNvSpPr>
            <a:spLocks noGrp="1"/>
          </p:cNvSpPr>
          <p:nvPr>
            <p:ph type="body" sz="quarter" idx="11" hasCustomPrompt="1"/>
          </p:nvPr>
        </p:nvSpPr>
        <p:spPr>
          <a:xfrm>
            <a:off x="332536" y="5820190"/>
            <a:ext cx="9945743" cy="276999"/>
          </a:xfrm>
          <a:prstGeom prst="rect">
            <a:avLst/>
          </a:prstGeom>
        </p:spPr>
        <p:txBody>
          <a:bodyPr wrap="square" lIns="121883" tIns="60941" rIns="121883" bIns="60941" anchor="b" anchorCtr="0">
            <a:noAutofit/>
          </a:bodyPr>
          <a:lstStyle>
            <a:lvl1pPr marL="0" indent="0" algn="l" defTabSz="804694">
              <a:lnSpc>
                <a:spcPct val="100000"/>
              </a:lnSpc>
              <a:spcBef>
                <a:spcPct val="50000"/>
              </a:spcBef>
              <a:buNone/>
              <a:defRPr sz="2100" b="0" i="0">
                <a:solidFill>
                  <a:schemeClr val="bg1"/>
                </a:solidFill>
                <a:latin typeface="+mj-lt"/>
                <a:cs typeface="CiscoSans ExtraLight"/>
              </a:defRPr>
            </a:lvl1pPr>
            <a:lvl2pPr>
              <a:buFont typeface="Arial" pitchFamily="34" charset="0"/>
              <a:buNone/>
              <a:defRPr sz="1500"/>
            </a:lvl2pPr>
            <a:lvl3pPr>
              <a:buFont typeface="Arial" pitchFamily="34" charset="0"/>
              <a:buNone/>
              <a:defRPr sz="1500"/>
            </a:lvl3pPr>
            <a:lvl4pPr>
              <a:buFont typeface="Arial" pitchFamily="34" charset="0"/>
              <a:buNone/>
              <a:defRPr sz="1500"/>
            </a:lvl4pPr>
            <a:lvl5pPr>
              <a:buFont typeface="Arial" pitchFamily="34" charset="0"/>
              <a:buNone/>
              <a:defRPr sz="1500"/>
            </a:lvl5pPr>
          </a:lstStyle>
          <a:p>
            <a:r>
              <a:rPr lang="en-US" dirty="0" smtClean="0"/>
              <a:t>Source information is set at 16 points.</a:t>
            </a:r>
            <a:endParaRPr lang="en-US" dirty="0"/>
          </a:p>
        </p:txBody>
      </p:sp>
      <p:sp>
        <p:nvSpPr>
          <p:cNvPr id="4" name="Rectangle 5"/>
          <p:cNvSpPr>
            <a:spLocks noChangeArrowheads="1"/>
          </p:cNvSpPr>
          <p:nvPr userDrawn="1"/>
        </p:nvSpPr>
        <p:spPr bwMode="ltGray">
          <a:xfrm>
            <a:off x="10414963" y="6327964"/>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5" name="Rectangle 7"/>
          <p:cNvSpPr>
            <a:spLocks noChangeArrowheads="1"/>
          </p:cNvSpPr>
          <p:nvPr userDrawn="1"/>
        </p:nvSpPr>
        <p:spPr bwMode="ltGray">
          <a:xfrm>
            <a:off x="11551122" y="6323860"/>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6" name="Rectangle 4"/>
          <p:cNvSpPr>
            <a:spLocks noChangeArrowheads="1"/>
          </p:cNvSpPr>
          <p:nvPr userDrawn="1"/>
        </p:nvSpPr>
        <p:spPr bwMode="ltGray">
          <a:xfrm>
            <a:off x="389294" y="6329697"/>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cxnSp>
        <p:nvCxnSpPr>
          <p:cNvPr id="7" name="Straight Connector 6"/>
          <p:cNvCxnSpPr/>
          <p:nvPr userDrawn="1"/>
        </p:nvCxnSpPr>
        <p:spPr>
          <a:xfrm>
            <a:off x="0" y="6771410"/>
            <a:ext cx="12188825" cy="0"/>
          </a:xfrm>
          <a:prstGeom prst="line">
            <a:avLst/>
          </a:prstGeom>
          <a:ln w="177800">
            <a:gradFill>
              <a:gsLst>
                <a:gs pos="0">
                  <a:schemeClr val="tx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041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Big Statement">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327189" y="940734"/>
            <a:ext cx="11066075" cy="3248691"/>
          </a:xfrm>
          <a:prstGeom prst="rect">
            <a:avLst/>
          </a:prstGeom>
        </p:spPr>
        <p:txBody>
          <a:bodyPr anchor="b" anchorCtr="0">
            <a:noAutofit/>
          </a:bodyPr>
          <a:lstStyle>
            <a:lvl1pPr algn="l">
              <a:lnSpc>
                <a:spcPct val="90000"/>
              </a:lnSpc>
              <a:defRPr sz="6000" b="0" i="0" spc="0" baseline="0">
                <a:gradFill>
                  <a:gsLst>
                    <a:gs pos="29000">
                      <a:srgbClr val="233754"/>
                    </a:gs>
                    <a:gs pos="0">
                      <a:schemeClr val="tx2"/>
                    </a:gs>
                    <a:gs pos="100000">
                      <a:srgbClr val="01BBBB"/>
                    </a:gs>
                  </a:gsLst>
                  <a:lin ang="1200000" scaled="0"/>
                </a:gradFill>
                <a:latin typeface="+mj-lt"/>
                <a:cs typeface="CiscoSans Thin"/>
              </a:defRPr>
            </a:lvl1pPr>
          </a:lstStyle>
          <a:p>
            <a:r>
              <a:rPr lang="en-US" dirty="0" smtClean="0"/>
              <a:t>Statement Goes Here</a:t>
            </a:r>
            <a:endParaRPr lang="en-US" dirty="0"/>
          </a:p>
        </p:txBody>
      </p:sp>
    </p:spTree>
    <p:extLst>
      <p:ext uri="{BB962C8B-B14F-4D97-AF65-F5344CB8AC3E}">
        <p14:creationId xmlns:p14="http://schemas.microsoft.com/office/powerpoint/2010/main" val="1989163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1_Big Statement">
    <p:bg>
      <p:bgRef idx="1001">
        <a:schemeClr val="bg2"/>
      </p:bgRef>
    </p:bg>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327189" y="940734"/>
            <a:ext cx="11066075" cy="3248691"/>
          </a:xfrm>
          <a:prstGeom prst="rect">
            <a:avLst/>
          </a:prstGeom>
        </p:spPr>
        <p:txBody>
          <a:bodyPr anchor="b" anchorCtr="0">
            <a:noAutofit/>
          </a:bodyPr>
          <a:lstStyle>
            <a:lvl1pPr algn="l">
              <a:lnSpc>
                <a:spcPct val="90000"/>
              </a:lnSpc>
              <a:defRPr sz="6000" b="0" i="0" spc="0" baseline="0">
                <a:solidFill>
                  <a:srgbClr val="FFFFFF"/>
                </a:solidFill>
                <a:latin typeface="+mj-lt"/>
                <a:cs typeface="CiscoSans Thin"/>
              </a:defRPr>
            </a:lvl1pPr>
          </a:lstStyle>
          <a:p>
            <a:r>
              <a:rPr lang="en-US" dirty="0" smtClean="0"/>
              <a:t>Statement Goes Here</a:t>
            </a:r>
            <a:endParaRPr lang="en-US" dirty="0"/>
          </a:p>
        </p:txBody>
      </p:sp>
      <p:sp>
        <p:nvSpPr>
          <p:cNvPr id="10" name="Rectangle 5"/>
          <p:cNvSpPr>
            <a:spLocks noChangeArrowheads="1"/>
          </p:cNvSpPr>
          <p:nvPr userDrawn="1"/>
        </p:nvSpPr>
        <p:spPr bwMode="ltGray">
          <a:xfrm>
            <a:off x="10414963" y="6327964"/>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11" name="Rectangle 7"/>
          <p:cNvSpPr>
            <a:spLocks noChangeArrowheads="1"/>
          </p:cNvSpPr>
          <p:nvPr userDrawn="1"/>
        </p:nvSpPr>
        <p:spPr bwMode="ltGray">
          <a:xfrm>
            <a:off x="11551122" y="6323860"/>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7" name="Rectangle 4"/>
          <p:cNvSpPr>
            <a:spLocks noChangeArrowheads="1"/>
          </p:cNvSpPr>
          <p:nvPr userDrawn="1"/>
        </p:nvSpPr>
        <p:spPr bwMode="ltGray">
          <a:xfrm>
            <a:off x="389294" y="6329697"/>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cxnSp>
        <p:nvCxnSpPr>
          <p:cNvPr id="12" name="Straight Connector 11"/>
          <p:cNvCxnSpPr/>
          <p:nvPr userDrawn="1"/>
        </p:nvCxnSpPr>
        <p:spPr>
          <a:xfrm>
            <a:off x="0" y="6771410"/>
            <a:ext cx="12188825" cy="0"/>
          </a:xfrm>
          <a:prstGeom prst="line">
            <a:avLst/>
          </a:prstGeom>
          <a:ln w="177800">
            <a:gradFill>
              <a:gsLst>
                <a:gs pos="0">
                  <a:schemeClr val="bg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4564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Big Statement">
    <p:bg>
      <p:bgPr>
        <a:gradFill>
          <a:gsLst>
            <a:gs pos="0">
              <a:srgbClr val="272749"/>
            </a:gs>
            <a:gs pos="100000">
              <a:srgbClr val="32BEBD"/>
            </a:gs>
          </a:gsLst>
          <a:lin ang="0" scaled="0"/>
        </a:gradFill>
        <a:effectLst/>
      </p:bgPr>
    </p:bg>
    <p:spTree>
      <p:nvGrpSpPr>
        <p:cNvPr id="1" name=""/>
        <p:cNvGrpSpPr/>
        <p:nvPr/>
      </p:nvGrpSpPr>
      <p:grpSpPr>
        <a:xfrm>
          <a:off x="0" y="0"/>
          <a:ext cx="0" cy="0"/>
          <a:chOff x="0" y="0"/>
          <a:chExt cx="0" cy="0"/>
        </a:xfrm>
      </p:grpSpPr>
      <p:sp>
        <p:nvSpPr>
          <p:cNvPr id="8" name="Rectangle 5"/>
          <p:cNvSpPr>
            <a:spLocks noChangeArrowheads="1"/>
          </p:cNvSpPr>
          <p:nvPr userDrawn="1"/>
        </p:nvSpPr>
        <p:spPr bwMode="ltGray">
          <a:xfrm>
            <a:off x="10414963" y="6327964"/>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10" name="Rectangle 7"/>
          <p:cNvSpPr>
            <a:spLocks noChangeArrowheads="1"/>
          </p:cNvSpPr>
          <p:nvPr userDrawn="1"/>
        </p:nvSpPr>
        <p:spPr bwMode="ltGray">
          <a:xfrm>
            <a:off x="11551122" y="6323860"/>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16" name="Title 1"/>
          <p:cNvSpPr>
            <a:spLocks noGrp="1"/>
          </p:cNvSpPr>
          <p:nvPr>
            <p:ph type="ctrTitle" hasCustomPrompt="1"/>
          </p:nvPr>
        </p:nvSpPr>
        <p:spPr>
          <a:xfrm>
            <a:off x="327189" y="940734"/>
            <a:ext cx="11066075" cy="3248691"/>
          </a:xfrm>
          <a:prstGeom prst="rect">
            <a:avLst/>
          </a:prstGeom>
        </p:spPr>
        <p:txBody>
          <a:bodyPr anchor="b" anchorCtr="0">
            <a:noAutofit/>
          </a:bodyPr>
          <a:lstStyle>
            <a:lvl1pPr algn="l">
              <a:lnSpc>
                <a:spcPct val="90000"/>
              </a:lnSpc>
              <a:defRPr sz="6000" b="0" i="0" spc="0" baseline="0">
                <a:solidFill>
                  <a:srgbClr val="FFFFFF"/>
                </a:solidFill>
                <a:latin typeface="+mj-lt"/>
                <a:cs typeface="CiscoSans Thin"/>
              </a:defRPr>
            </a:lvl1pPr>
          </a:lstStyle>
          <a:p>
            <a:r>
              <a:rPr lang="en-US" dirty="0" smtClean="0"/>
              <a:t>Statement Goes Here</a:t>
            </a:r>
            <a:endParaRPr lang="en-US" dirty="0"/>
          </a:p>
        </p:txBody>
      </p:sp>
      <p:sp>
        <p:nvSpPr>
          <p:cNvPr id="7" name="Rectangle 4"/>
          <p:cNvSpPr>
            <a:spLocks noChangeArrowheads="1"/>
          </p:cNvSpPr>
          <p:nvPr userDrawn="1"/>
        </p:nvSpPr>
        <p:spPr bwMode="ltGray">
          <a:xfrm>
            <a:off x="389294" y="6329697"/>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cxnSp>
        <p:nvCxnSpPr>
          <p:cNvPr id="9" name="Straight Connector 8"/>
          <p:cNvCxnSpPr/>
          <p:nvPr userDrawn="1"/>
        </p:nvCxnSpPr>
        <p:spPr>
          <a:xfrm>
            <a:off x="0" y="6771410"/>
            <a:ext cx="12188825" cy="0"/>
          </a:xfrm>
          <a:prstGeom prst="line">
            <a:avLst/>
          </a:prstGeom>
          <a:ln w="177800">
            <a:gradFill>
              <a:gsLst>
                <a:gs pos="0">
                  <a:schemeClr val="tx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461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torytellin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338265" y="1918744"/>
            <a:ext cx="5488498" cy="3020519"/>
          </a:xfrm>
        </p:spPr>
        <p:txBody>
          <a:bodyPr vert="horz" lIns="82280" tIns="45713" rIns="82280" bIns="45713" rtlCol="0" anchor="ctr" anchorCtr="0">
            <a:noAutofit/>
          </a:bodyPr>
          <a:lstStyle>
            <a:lvl1pPr marL="0" indent="0" algn="l" defTabSz="914247" rtl="0" eaLnBrk="1" latinLnBrk="0" hangingPunct="1">
              <a:lnSpc>
                <a:spcPct val="80000"/>
              </a:lnSpc>
              <a:spcBef>
                <a:spcPct val="0"/>
              </a:spcBef>
              <a:buClr>
                <a:schemeClr val="tx1"/>
              </a:buClr>
              <a:buFont typeface="Ciscolight" pitchFamily="2" charset="0"/>
              <a:buNone/>
              <a:defRPr lang="en-US" sz="6000" b="0" kern="1200" spc="0" baseline="0" dirty="0">
                <a:gradFill>
                  <a:gsLst>
                    <a:gs pos="0">
                      <a:schemeClr val="tx2"/>
                    </a:gs>
                    <a:gs pos="100000">
                      <a:srgbClr val="01BBBB"/>
                    </a:gs>
                  </a:gsLst>
                  <a:lin ang="1200000" scaled="0"/>
                </a:gradFill>
                <a:latin typeface="+mj-lt"/>
                <a:ea typeface="+mj-ea"/>
                <a:cs typeface="+mj-cs"/>
              </a:defRPr>
            </a:lvl1pPr>
          </a:lstStyle>
          <a:p>
            <a:r>
              <a:rPr lang="en-US" dirty="0" smtClean="0"/>
              <a:t>Telling Shared Experiences</a:t>
            </a:r>
            <a:endParaRPr lang="en-US" dirty="0"/>
          </a:p>
        </p:txBody>
      </p:sp>
      <p:sp>
        <p:nvSpPr>
          <p:cNvPr id="9" name="Text Placeholder 3"/>
          <p:cNvSpPr>
            <a:spLocks noGrp="1"/>
          </p:cNvSpPr>
          <p:nvPr>
            <p:ph type="body" sz="quarter" idx="11" hasCustomPrompt="1"/>
          </p:nvPr>
        </p:nvSpPr>
        <p:spPr>
          <a:xfrm>
            <a:off x="6561651" y="872691"/>
            <a:ext cx="5192439" cy="5120640"/>
          </a:xfrm>
          <a:prstGeom prst="rect">
            <a:avLst/>
          </a:prstGeom>
        </p:spPr>
        <p:txBody>
          <a:bodyPr lIns="121883" tIns="60941" rIns="121883" bIns="60941" anchor="ctr" anchorCtr="0">
            <a:noAutofit/>
          </a:bodyPr>
          <a:lstStyle>
            <a:lvl1pPr marL="0" indent="0">
              <a:buFontTx/>
              <a:buNone/>
              <a:defRPr sz="2100" baseline="0">
                <a:solidFill>
                  <a:schemeClr val="tx2"/>
                </a:solidFill>
                <a:latin typeface="+mn-lt"/>
              </a:defRPr>
            </a:lvl1pPr>
            <a:lvl2pPr>
              <a:defRPr sz="2000"/>
            </a:lvl2pPr>
            <a:lvl3pPr>
              <a:defRPr sz="2000"/>
            </a:lvl3pPr>
            <a:lvl4pPr>
              <a:defRPr sz="2000"/>
            </a:lvl4pPr>
            <a:lvl5pPr>
              <a:defRPr sz="2000"/>
            </a:lvl5pPr>
          </a:lstStyle>
          <a:p>
            <a:pPr lvl="0"/>
            <a:r>
              <a:rPr lang="en-US" dirty="0" smtClean="0"/>
              <a:t>Tell your story here</a:t>
            </a:r>
            <a:endParaRPr lang="en-US" dirty="0"/>
          </a:p>
        </p:txBody>
      </p:sp>
      <p:cxnSp>
        <p:nvCxnSpPr>
          <p:cNvPr id="5" name="Straight Connector 4"/>
          <p:cNvCxnSpPr/>
          <p:nvPr userDrawn="1"/>
        </p:nvCxnSpPr>
        <p:spPr>
          <a:xfrm>
            <a:off x="6132503" y="812806"/>
            <a:ext cx="0" cy="5313679"/>
          </a:xfrm>
          <a:prstGeom prst="line">
            <a:avLst/>
          </a:prstGeom>
          <a:ln w="38100" cap="flat" cmpd="sng">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1909186"/>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345986" y="403228"/>
            <a:ext cx="11505442" cy="971709"/>
          </a:xfrm>
          <a:prstGeom prst="rect">
            <a:avLst/>
          </a:prstGeom>
        </p:spPr>
        <p:txBody>
          <a:bodyPr anchor="t" anchorCtr="0">
            <a:noAutofit/>
          </a:bodyPr>
          <a:lstStyle>
            <a:lvl1pPr algn="l">
              <a:lnSpc>
                <a:spcPct val="90000"/>
              </a:lnSpc>
              <a:defRPr sz="3300" b="0" i="0" spc="0" baseline="0">
                <a:solidFill>
                  <a:srgbClr val="00A2BF"/>
                </a:solidFill>
                <a:latin typeface="+mj-lt"/>
                <a:cs typeface="CiscoSans Thin"/>
              </a:defRPr>
            </a:lvl1pPr>
          </a:lstStyle>
          <a:p>
            <a:r>
              <a:rPr lang="en-US" dirty="0" smtClean="0"/>
              <a:t>Table Title Goes Here</a:t>
            </a:r>
            <a:endParaRPr lang="en-US" dirty="0"/>
          </a:p>
        </p:txBody>
      </p:sp>
      <p:sp>
        <p:nvSpPr>
          <p:cNvPr id="12" name="Table Placeholder 11"/>
          <p:cNvSpPr>
            <a:spLocks noGrp="1"/>
          </p:cNvSpPr>
          <p:nvPr>
            <p:ph type="tbl" sz="quarter" idx="12" hasCustomPrompt="1"/>
          </p:nvPr>
        </p:nvSpPr>
        <p:spPr>
          <a:xfrm>
            <a:off x="493056" y="1583269"/>
            <a:ext cx="11264082" cy="4057651"/>
          </a:xfrm>
          <a:prstGeom prst="rect">
            <a:avLst/>
          </a:prstGeom>
        </p:spPr>
        <p:txBody>
          <a:bodyPr lIns="121883" tIns="60941" rIns="121883" bIns="60941">
            <a:noAutofit/>
          </a:bodyPr>
          <a:lstStyle>
            <a:lvl1pPr marL="0" indent="0" algn="ctr">
              <a:buNone/>
              <a:defRPr sz="2700" baseline="0">
                <a:solidFill>
                  <a:schemeClr val="tx2"/>
                </a:solidFill>
                <a:latin typeface="+mn-lt"/>
              </a:defRPr>
            </a:lvl1pPr>
          </a:lstStyle>
          <a:p>
            <a:r>
              <a:rPr lang="en-GB" dirty="0" smtClean="0"/>
              <a:t>Click icon to add Table</a:t>
            </a:r>
            <a:endParaRPr lang="en-GB" dirty="0"/>
          </a:p>
        </p:txBody>
      </p:sp>
      <p:sp>
        <p:nvSpPr>
          <p:cNvPr id="4" name="Text Placeholder 9"/>
          <p:cNvSpPr>
            <a:spLocks noGrp="1"/>
          </p:cNvSpPr>
          <p:nvPr>
            <p:ph type="body" sz="quarter" idx="11" hasCustomPrompt="1"/>
          </p:nvPr>
        </p:nvSpPr>
        <p:spPr>
          <a:xfrm>
            <a:off x="332536" y="5820190"/>
            <a:ext cx="9945743" cy="276999"/>
          </a:xfrm>
          <a:prstGeom prst="rect">
            <a:avLst/>
          </a:prstGeom>
        </p:spPr>
        <p:txBody>
          <a:bodyPr wrap="square" lIns="121883" tIns="60941" rIns="121883" bIns="60941" anchor="b" anchorCtr="0">
            <a:noAutofit/>
          </a:bodyPr>
          <a:lstStyle>
            <a:lvl1pPr algn="l" defTabSz="804694">
              <a:lnSpc>
                <a:spcPct val="100000"/>
              </a:lnSpc>
              <a:spcBef>
                <a:spcPct val="50000"/>
              </a:spcBef>
              <a:buNone/>
              <a:defRPr sz="2100" b="0" i="0">
                <a:solidFill>
                  <a:schemeClr val="tx1"/>
                </a:solidFill>
                <a:latin typeface="+mj-lt"/>
                <a:cs typeface="CiscoSans ExtraLight"/>
              </a:defRPr>
            </a:lvl1pPr>
            <a:lvl2pPr>
              <a:buFont typeface="Arial" pitchFamily="34" charset="0"/>
              <a:buNone/>
              <a:defRPr sz="1500"/>
            </a:lvl2pPr>
            <a:lvl3pPr>
              <a:buFont typeface="Arial" pitchFamily="34" charset="0"/>
              <a:buNone/>
              <a:defRPr sz="1500"/>
            </a:lvl3pPr>
            <a:lvl4pPr>
              <a:buFont typeface="Arial" pitchFamily="34" charset="0"/>
              <a:buNone/>
              <a:defRPr sz="1500"/>
            </a:lvl4pPr>
            <a:lvl5pPr>
              <a:buFont typeface="Arial" pitchFamily="34" charset="0"/>
              <a:buNone/>
              <a:defRPr sz="1500"/>
            </a:lvl5pPr>
          </a:lstStyle>
          <a:p>
            <a:r>
              <a:rPr lang="en-US" dirty="0" smtClean="0"/>
              <a:t>Source information is set at 16 points.</a:t>
            </a:r>
            <a:endParaRPr lang="en-US" dirty="0"/>
          </a:p>
        </p:txBody>
      </p:sp>
    </p:spTree>
    <p:extLst>
      <p:ext uri="{BB962C8B-B14F-4D97-AF65-F5344CB8AC3E}">
        <p14:creationId xmlns:p14="http://schemas.microsoft.com/office/powerpoint/2010/main" val="1761077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2_Title and Table">
    <p:bg>
      <p:bgPr>
        <a:solidFill>
          <a:schemeClr val="tx2"/>
        </a:solidFill>
        <a:effectLst/>
      </p:bgPr>
    </p:bg>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345990" y="403228"/>
            <a:ext cx="11483965" cy="971709"/>
          </a:xfrm>
          <a:prstGeom prst="rect">
            <a:avLst/>
          </a:prstGeom>
        </p:spPr>
        <p:txBody>
          <a:bodyPr anchor="t" anchorCtr="0">
            <a:noAutofit/>
          </a:bodyPr>
          <a:lstStyle>
            <a:lvl1pPr algn="l">
              <a:lnSpc>
                <a:spcPct val="90000"/>
              </a:lnSpc>
              <a:defRPr sz="3300" b="0" i="0" spc="0" baseline="0">
                <a:solidFill>
                  <a:schemeClr val="bg1"/>
                </a:solidFill>
                <a:latin typeface="+mj-lt"/>
                <a:cs typeface="CiscoSans Thin"/>
              </a:defRPr>
            </a:lvl1pPr>
          </a:lstStyle>
          <a:p>
            <a:r>
              <a:rPr lang="en-US" dirty="0" smtClean="0"/>
              <a:t>Table Title Goes Here</a:t>
            </a:r>
            <a:endParaRPr lang="en-US" dirty="0"/>
          </a:p>
        </p:txBody>
      </p:sp>
      <p:sp>
        <p:nvSpPr>
          <p:cNvPr id="12" name="Table Placeholder 11"/>
          <p:cNvSpPr>
            <a:spLocks noGrp="1"/>
          </p:cNvSpPr>
          <p:nvPr>
            <p:ph type="tbl" sz="quarter" idx="12" hasCustomPrompt="1"/>
          </p:nvPr>
        </p:nvSpPr>
        <p:spPr>
          <a:xfrm>
            <a:off x="493060" y="1583269"/>
            <a:ext cx="11264081" cy="4057651"/>
          </a:xfrm>
          <a:prstGeom prst="rect">
            <a:avLst/>
          </a:prstGeom>
        </p:spPr>
        <p:txBody>
          <a:bodyPr lIns="121883" tIns="60941" rIns="121883" bIns="60941">
            <a:noAutofit/>
          </a:bodyPr>
          <a:lstStyle>
            <a:lvl1pPr marL="0" indent="0" algn="ctr">
              <a:buNone/>
              <a:defRPr sz="2700" baseline="0">
                <a:solidFill>
                  <a:schemeClr val="bg1"/>
                </a:solidFill>
                <a:latin typeface="+mn-lt"/>
              </a:defRPr>
            </a:lvl1pPr>
          </a:lstStyle>
          <a:p>
            <a:r>
              <a:rPr lang="en-GB" dirty="0" smtClean="0"/>
              <a:t>Click icon to add Table</a:t>
            </a:r>
            <a:endParaRPr lang="en-GB" dirty="0"/>
          </a:p>
        </p:txBody>
      </p:sp>
      <p:sp>
        <p:nvSpPr>
          <p:cNvPr id="4" name="Text Placeholder 9"/>
          <p:cNvSpPr>
            <a:spLocks noGrp="1"/>
          </p:cNvSpPr>
          <p:nvPr>
            <p:ph type="body" sz="quarter" idx="11" hasCustomPrompt="1"/>
          </p:nvPr>
        </p:nvSpPr>
        <p:spPr>
          <a:xfrm>
            <a:off x="332536" y="5820190"/>
            <a:ext cx="9945743" cy="276999"/>
          </a:xfrm>
          <a:prstGeom prst="rect">
            <a:avLst/>
          </a:prstGeom>
        </p:spPr>
        <p:txBody>
          <a:bodyPr wrap="square" lIns="121883" tIns="60941" rIns="121883" bIns="60941" anchor="b" anchorCtr="0">
            <a:noAutofit/>
          </a:bodyPr>
          <a:lstStyle>
            <a:lvl1pPr marL="0" indent="0" algn="l" defTabSz="804694">
              <a:lnSpc>
                <a:spcPct val="100000"/>
              </a:lnSpc>
              <a:spcBef>
                <a:spcPct val="50000"/>
              </a:spcBef>
              <a:buNone/>
              <a:defRPr lang="en-US" sz="2100" b="0" i="0" kern="1200" dirty="0" smtClean="0">
                <a:solidFill>
                  <a:srgbClr val="FFFFFF"/>
                </a:solidFill>
                <a:latin typeface="+mj-lt"/>
                <a:ea typeface="+mn-ea"/>
                <a:cs typeface="CiscoSans ExtraLight"/>
              </a:defRPr>
            </a:lvl1pPr>
            <a:lvl2pPr>
              <a:buFont typeface="Arial" pitchFamily="34" charset="0"/>
              <a:buNone/>
              <a:defRPr sz="1500"/>
            </a:lvl2pPr>
            <a:lvl3pPr>
              <a:buFont typeface="Arial" pitchFamily="34" charset="0"/>
              <a:buNone/>
              <a:defRPr sz="1500"/>
            </a:lvl3pPr>
            <a:lvl4pPr>
              <a:buFont typeface="Arial" pitchFamily="34" charset="0"/>
              <a:buNone/>
              <a:defRPr sz="1500"/>
            </a:lvl4pPr>
            <a:lvl5pPr>
              <a:buFont typeface="Arial" pitchFamily="34" charset="0"/>
              <a:buNone/>
              <a:defRPr sz="1500"/>
            </a:lvl5pPr>
          </a:lstStyle>
          <a:p>
            <a:r>
              <a:rPr lang="en-US" dirty="0" smtClean="0"/>
              <a:t>Source information is set at 16 points.</a:t>
            </a:r>
            <a:endParaRPr lang="en-US" dirty="0"/>
          </a:p>
        </p:txBody>
      </p:sp>
      <p:sp>
        <p:nvSpPr>
          <p:cNvPr id="6" name="Rectangle 5"/>
          <p:cNvSpPr>
            <a:spLocks noChangeArrowheads="1"/>
          </p:cNvSpPr>
          <p:nvPr userDrawn="1"/>
        </p:nvSpPr>
        <p:spPr bwMode="ltGray">
          <a:xfrm>
            <a:off x="10414963" y="6327964"/>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7" name="Rectangle 7"/>
          <p:cNvSpPr>
            <a:spLocks noChangeArrowheads="1"/>
          </p:cNvSpPr>
          <p:nvPr userDrawn="1"/>
        </p:nvSpPr>
        <p:spPr bwMode="ltGray">
          <a:xfrm>
            <a:off x="11551122" y="6323860"/>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8" name="Rectangle 4"/>
          <p:cNvSpPr>
            <a:spLocks noChangeArrowheads="1"/>
          </p:cNvSpPr>
          <p:nvPr userDrawn="1"/>
        </p:nvSpPr>
        <p:spPr bwMode="ltGray">
          <a:xfrm>
            <a:off x="389294" y="6329697"/>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cxnSp>
        <p:nvCxnSpPr>
          <p:cNvPr id="9" name="Straight Connector 8"/>
          <p:cNvCxnSpPr/>
          <p:nvPr userDrawn="1"/>
        </p:nvCxnSpPr>
        <p:spPr>
          <a:xfrm>
            <a:off x="0" y="6771410"/>
            <a:ext cx="12188825" cy="0"/>
          </a:xfrm>
          <a:prstGeom prst="line">
            <a:avLst/>
          </a:prstGeom>
          <a:ln w="177800">
            <a:gradFill>
              <a:gsLst>
                <a:gs pos="0">
                  <a:schemeClr val="tx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4467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4" name="Text Placeholder 9"/>
          <p:cNvSpPr>
            <a:spLocks noGrp="1"/>
          </p:cNvSpPr>
          <p:nvPr>
            <p:ph type="body" sz="quarter" idx="11" hasCustomPrompt="1"/>
          </p:nvPr>
        </p:nvSpPr>
        <p:spPr>
          <a:xfrm>
            <a:off x="327553" y="5820190"/>
            <a:ext cx="9945743" cy="276999"/>
          </a:xfrm>
          <a:prstGeom prst="rect">
            <a:avLst/>
          </a:prstGeom>
        </p:spPr>
        <p:txBody>
          <a:bodyPr wrap="square" lIns="121883" tIns="60941" rIns="121883" bIns="60941" anchor="b" anchorCtr="0">
            <a:noAutofit/>
          </a:bodyPr>
          <a:lstStyle>
            <a:lvl1pPr algn="l" defTabSz="804694">
              <a:lnSpc>
                <a:spcPct val="100000"/>
              </a:lnSpc>
              <a:spcBef>
                <a:spcPct val="50000"/>
              </a:spcBef>
              <a:buNone/>
              <a:defRPr sz="2100" b="0" i="0">
                <a:solidFill>
                  <a:schemeClr val="tx1"/>
                </a:solidFill>
                <a:latin typeface="+mj-lt"/>
                <a:cs typeface="CiscoSans ExtraLight"/>
              </a:defRPr>
            </a:lvl1pPr>
            <a:lvl2pPr>
              <a:buFont typeface="Arial" pitchFamily="34" charset="0"/>
              <a:buNone/>
              <a:defRPr sz="1500"/>
            </a:lvl2pPr>
            <a:lvl3pPr>
              <a:buFont typeface="Arial" pitchFamily="34" charset="0"/>
              <a:buNone/>
              <a:defRPr sz="1500"/>
            </a:lvl3pPr>
            <a:lvl4pPr>
              <a:buFont typeface="Arial" pitchFamily="34" charset="0"/>
              <a:buNone/>
              <a:defRPr sz="1500"/>
            </a:lvl4pPr>
            <a:lvl5pPr>
              <a:buFont typeface="Arial" pitchFamily="34" charset="0"/>
              <a:buNone/>
              <a:defRPr sz="1500"/>
            </a:lvl5pPr>
          </a:lstStyle>
          <a:p>
            <a:r>
              <a:rPr lang="en-US" dirty="0" smtClean="0"/>
              <a:t>Source information is set at 16 points.</a:t>
            </a:r>
            <a:endParaRPr lang="en-US" dirty="0"/>
          </a:p>
        </p:txBody>
      </p:sp>
      <p:sp>
        <p:nvSpPr>
          <p:cNvPr id="5" name="Title 1"/>
          <p:cNvSpPr>
            <a:spLocks noGrp="1"/>
          </p:cNvSpPr>
          <p:nvPr>
            <p:ph type="ctrTitle" hasCustomPrompt="1"/>
          </p:nvPr>
        </p:nvSpPr>
        <p:spPr>
          <a:xfrm>
            <a:off x="345990" y="403228"/>
            <a:ext cx="11506407" cy="971709"/>
          </a:xfrm>
          <a:prstGeom prst="rect">
            <a:avLst/>
          </a:prstGeom>
        </p:spPr>
        <p:txBody>
          <a:bodyPr anchor="t" anchorCtr="0">
            <a:noAutofit/>
          </a:bodyPr>
          <a:lstStyle>
            <a:lvl1pPr algn="l">
              <a:lnSpc>
                <a:spcPct val="90000"/>
              </a:lnSpc>
              <a:defRPr sz="3300" b="0" i="0" spc="0" baseline="0">
                <a:solidFill>
                  <a:srgbClr val="00A2BF"/>
                </a:solidFill>
                <a:latin typeface="+mj-lt"/>
                <a:cs typeface="CiscoSans Thin"/>
              </a:defRPr>
            </a:lvl1pPr>
          </a:lstStyle>
          <a:p>
            <a:r>
              <a:rPr lang="en-US" dirty="0" smtClean="0"/>
              <a:t>Chart Title Goes Here</a:t>
            </a:r>
            <a:endParaRPr lang="en-US" dirty="0"/>
          </a:p>
        </p:txBody>
      </p:sp>
      <p:sp>
        <p:nvSpPr>
          <p:cNvPr id="6" name="Chart Placeholder 2"/>
          <p:cNvSpPr>
            <a:spLocks noGrp="1"/>
          </p:cNvSpPr>
          <p:nvPr>
            <p:ph type="chart" sz="quarter" idx="10"/>
          </p:nvPr>
        </p:nvSpPr>
        <p:spPr>
          <a:xfrm>
            <a:off x="493056" y="1583269"/>
            <a:ext cx="11264082" cy="4057651"/>
          </a:xfrm>
          <a:prstGeom prst="rect">
            <a:avLst/>
          </a:prstGeom>
        </p:spPr>
        <p:txBody>
          <a:bodyPr vert="horz" lIns="121883" tIns="60941" rIns="121883" bIns="60941">
            <a:noAutofit/>
          </a:bodyPr>
          <a:lstStyle>
            <a:lvl1pPr marL="0" indent="0" algn="ctr">
              <a:buNone/>
              <a:defRPr sz="2700" b="0" i="0">
                <a:solidFill>
                  <a:schemeClr val="tx2"/>
                </a:solidFill>
                <a:latin typeface="+mn-lt"/>
                <a:cs typeface="CiscoSans ExtraLight"/>
              </a:defRPr>
            </a:lvl1pPr>
          </a:lstStyle>
          <a:p>
            <a:r>
              <a:rPr lang="en-US" smtClean="0"/>
              <a:t>Click icon to add chart</a:t>
            </a:r>
            <a:endParaRPr lang="en-US" dirty="0"/>
          </a:p>
        </p:txBody>
      </p:sp>
    </p:spTree>
    <p:extLst>
      <p:ext uri="{BB962C8B-B14F-4D97-AF65-F5344CB8AC3E}">
        <p14:creationId xmlns:p14="http://schemas.microsoft.com/office/powerpoint/2010/main" val="2964419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1_Title and Chart">
    <p:bg>
      <p:bgPr>
        <a:solidFill>
          <a:schemeClr val="tx2"/>
        </a:solidFill>
        <a:effectLst/>
      </p:bgPr>
    </p:bg>
    <p:spTree>
      <p:nvGrpSpPr>
        <p:cNvPr id="1" name=""/>
        <p:cNvGrpSpPr/>
        <p:nvPr/>
      </p:nvGrpSpPr>
      <p:grpSpPr>
        <a:xfrm>
          <a:off x="0" y="0"/>
          <a:ext cx="0" cy="0"/>
          <a:chOff x="0" y="0"/>
          <a:chExt cx="0" cy="0"/>
        </a:xfrm>
      </p:grpSpPr>
      <p:sp>
        <p:nvSpPr>
          <p:cNvPr id="18" name="Chart Placeholder 2"/>
          <p:cNvSpPr>
            <a:spLocks noGrp="1"/>
          </p:cNvSpPr>
          <p:nvPr>
            <p:ph type="chart" sz="quarter" idx="10"/>
          </p:nvPr>
        </p:nvSpPr>
        <p:spPr>
          <a:xfrm>
            <a:off x="493056" y="1583269"/>
            <a:ext cx="11264082" cy="4057651"/>
          </a:xfrm>
          <a:prstGeom prst="rect">
            <a:avLst/>
          </a:prstGeom>
        </p:spPr>
        <p:txBody>
          <a:bodyPr vert="horz" lIns="121883" tIns="60941" rIns="121883" bIns="60941">
            <a:noAutofit/>
          </a:bodyPr>
          <a:lstStyle>
            <a:lvl1pPr marL="0" indent="0" algn="ctr">
              <a:buNone/>
              <a:defRPr sz="2700" b="0" i="0">
                <a:solidFill>
                  <a:srgbClr val="FFFFFF"/>
                </a:solidFill>
                <a:latin typeface="+mn-lt"/>
                <a:cs typeface="CiscoSans ExtraLight"/>
              </a:defRPr>
            </a:lvl1pPr>
          </a:lstStyle>
          <a:p>
            <a:r>
              <a:rPr lang="en-US" smtClean="0"/>
              <a:t>Click icon to add chart</a:t>
            </a:r>
            <a:endParaRPr lang="en-US" dirty="0"/>
          </a:p>
        </p:txBody>
      </p:sp>
      <p:sp>
        <p:nvSpPr>
          <p:cNvPr id="19" name="Title 1"/>
          <p:cNvSpPr>
            <a:spLocks noGrp="1"/>
          </p:cNvSpPr>
          <p:nvPr>
            <p:ph type="ctrTitle" hasCustomPrompt="1"/>
          </p:nvPr>
        </p:nvSpPr>
        <p:spPr>
          <a:xfrm>
            <a:off x="345986" y="403228"/>
            <a:ext cx="11484928" cy="971709"/>
          </a:xfrm>
          <a:prstGeom prst="rect">
            <a:avLst/>
          </a:prstGeom>
        </p:spPr>
        <p:txBody>
          <a:bodyPr anchor="t" anchorCtr="0">
            <a:noAutofit/>
          </a:bodyPr>
          <a:lstStyle>
            <a:lvl1pPr algn="l">
              <a:lnSpc>
                <a:spcPct val="90000"/>
              </a:lnSpc>
              <a:defRPr sz="3300" b="0" i="0" spc="0" baseline="0">
                <a:solidFill>
                  <a:schemeClr val="bg1"/>
                </a:solidFill>
                <a:latin typeface="+mj-lt"/>
                <a:cs typeface="CiscoSans Thin"/>
              </a:defRPr>
            </a:lvl1pPr>
          </a:lstStyle>
          <a:p>
            <a:r>
              <a:rPr lang="en-US" dirty="0" smtClean="0"/>
              <a:t>Chart Title Goes Here</a:t>
            </a:r>
            <a:endParaRPr lang="en-US" dirty="0"/>
          </a:p>
        </p:txBody>
      </p:sp>
      <p:sp>
        <p:nvSpPr>
          <p:cNvPr id="22" name="Text Placeholder 9"/>
          <p:cNvSpPr>
            <a:spLocks noGrp="1"/>
          </p:cNvSpPr>
          <p:nvPr>
            <p:ph type="body" sz="quarter" idx="11" hasCustomPrompt="1"/>
          </p:nvPr>
        </p:nvSpPr>
        <p:spPr>
          <a:xfrm>
            <a:off x="327553" y="5820190"/>
            <a:ext cx="9945743" cy="276999"/>
          </a:xfrm>
          <a:prstGeom prst="rect">
            <a:avLst/>
          </a:prstGeom>
        </p:spPr>
        <p:txBody>
          <a:bodyPr wrap="square" lIns="121883" tIns="60941" rIns="121883" bIns="60941" anchor="b" anchorCtr="0">
            <a:noAutofit/>
          </a:bodyPr>
          <a:lstStyle>
            <a:lvl1pPr algn="l" defTabSz="804694">
              <a:lnSpc>
                <a:spcPct val="100000"/>
              </a:lnSpc>
              <a:spcBef>
                <a:spcPct val="50000"/>
              </a:spcBef>
              <a:buNone/>
              <a:defRPr sz="2100" b="0" i="0">
                <a:solidFill>
                  <a:srgbClr val="FFFFFF"/>
                </a:solidFill>
                <a:latin typeface="+mj-lt"/>
                <a:cs typeface="CiscoSans ExtraLight"/>
              </a:defRPr>
            </a:lvl1pPr>
            <a:lvl2pPr>
              <a:buFont typeface="Arial" pitchFamily="34" charset="0"/>
              <a:buNone/>
              <a:defRPr sz="1500"/>
            </a:lvl2pPr>
            <a:lvl3pPr>
              <a:buFont typeface="Arial" pitchFamily="34" charset="0"/>
              <a:buNone/>
              <a:defRPr sz="1500"/>
            </a:lvl3pPr>
            <a:lvl4pPr>
              <a:buFont typeface="Arial" pitchFamily="34" charset="0"/>
              <a:buNone/>
              <a:defRPr sz="1500"/>
            </a:lvl4pPr>
            <a:lvl5pPr>
              <a:buFont typeface="Arial" pitchFamily="34" charset="0"/>
              <a:buNone/>
              <a:defRPr sz="1500"/>
            </a:lvl5pPr>
          </a:lstStyle>
          <a:p>
            <a:r>
              <a:rPr lang="en-US" dirty="0" smtClean="0"/>
              <a:t>Source information is set at 16 points.</a:t>
            </a:r>
            <a:endParaRPr lang="en-US" dirty="0"/>
          </a:p>
        </p:txBody>
      </p:sp>
      <p:sp>
        <p:nvSpPr>
          <p:cNvPr id="8" name="Rectangle 5"/>
          <p:cNvSpPr>
            <a:spLocks noChangeArrowheads="1"/>
          </p:cNvSpPr>
          <p:nvPr userDrawn="1"/>
        </p:nvSpPr>
        <p:spPr bwMode="ltGray">
          <a:xfrm>
            <a:off x="10414963" y="6576141"/>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9" name="Rectangle 7"/>
          <p:cNvSpPr>
            <a:spLocks noChangeArrowheads="1"/>
          </p:cNvSpPr>
          <p:nvPr userDrawn="1"/>
        </p:nvSpPr>
        <p:spPr bwMode="ltGray">
          <a:xfrm>
            <a:off x="11551122" y="6572037"/>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10" name="Rectangle 4"/>
          <p:cNvSpPr>
            <a:spLocks noChangeArrowheads="1"/>
          </p:cNvSpPr>
          <p:nvPr userDrawn="1"/>
        </p:nvSpPr>
        <p:spPr bwMode="ltGray">
          <a:xfrm>
            <a:off x="389294" y="6555465"/>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spTree>
    <p:extLst>
      <p:ext uri="{BB962C8B-B14F-4D97-AF65-F5344CB8AC3E}">
        <p14:creationId xmlns:p14="http://schemas.microsoft.com/office/powerpoint/2010/main" val="2077247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Title_Chart_and_Text">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45986" y="403228"/>
            <a:ext cx="11543628" cy="971709"/>
          </a:xfrm>
          <a:prstGeom prst="rect">
            <a:avLst/>
          </a:prstGeom>
        </p:spPr>
        <p:txBody>
          <a:bodyPr anchor="t" anchorCtr="0">
            <a:noAutofit/>
          </a:bodyPr>
          <a:lstStyle>
            <a:lvl1pPr algn="l">
              <a:lnSpc>
                <a:spcPct val="90000"/>
              </a:lnSpc>
              <a:defRPr sz="3300" b="0" i="0" spc="0" baseline="0">
                <a:solidFill>
                  <a:srgbClr val="00A2BF"/>
                </a:solidFill>
                <a:latin typeface="+mj-lt"/>
                <a:cs typeface="CiscoSans Thin"/>
              </a:defRPr>
            </a:lvl1pPr>
          </a:lstStyle>
          <a:p>
            <a:r>
              <a:rPr lang="en-US" dirty="0" smtClean="0"/>
              <a:t>Slide Title Goes Here</a:t>
            </a:r>
            <a:endParaRPr lang="en-US" dirty="0"/>
          </a:p>
        </p:txBody>
      </p:sp>
      <p:sp>
        <p:nvSpPr>
          <p:cNvPr id="10" name="Text Placeholder 17"/>
          <p:cNvSpPr>
            <a:spLocks noGrp="1"/>
          </p:cNvSpPr>
          <p:nvPr>
            <p:ph type="body" sz="quarter" idx="11" hasCustomPrompt="1"/>
          </p:nvPr>
        </p:nvSpPr>
        <p:spPr>
          <a:xfrm>
            <a:off x="340384" y="1559096"/>
            <a:ext cx="5686002" cy="4294544"/>
          </a:xfrm>
          <a:prstGeom prst="rect">
            <a:avLst/>
          </a:prstGeom>
        </p:spPr>
        <p:txBody>
          <a:bodyPr lIns="121883" tIns="60941" rIns="121883" bIns="60941" anchor="ctr" anchorCtr="0">
            <a:noAutofit/>
          </a:bodyPr>
          <a:lstStyle>
            <a:lvl1pPr marL="0" indent="0">
              <a:buNone/>
              <a:defRPr sz="3200" b="0" i="0" baseline="0">
                <a:solidFill>
                  <a:schemeClr val="tx2"/>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GB" dirty="0" smtClean="0"/>
              <a:t>Simple text goes here and can wrap to accommodate more lines of information</a:t>
            </a:r>
          </a:p>
        </p:txBody>
      </p:sp>
      <p:sp>
        <p:nvSpPr>
          <p:cNvPr id="3" name="Chart Placeholder 2"/>
          <p:cNvSpPr>
            <a:spLocks noGrp="1"/>
          </p:cNvSpPr>
          <p:nvPr>
            <p:ph type="chart" sz="quarter" idx="12" hasCustomPrompt="1"/>
          </p:nvPr>
        </p:nvSpPr>
        <p:spPr>
          <a:xfrm>
            <a:off x="6379816" y="1559096"/>
            <a:ext cx="5353772" cy="4292600"/>
          </a:xfrm>
          <a:prstGeom prst="rect">
            <a:avLst/>
          </a:prstGeom>
        </p:spPr>
        <p:txBody>
          <a:bodyPr vert="horz" lIns="121883" tIns="60941" rIns="121883" bIns="60941">
            <a:noAutofit/>
          </a:bodyPr>
          <a:lstStyle>
            <a:lvl1pPr marL="0" indent="0" algn="ctr">
              <a:buNone/>
              <a:defRPr sz="2700">
                <a:solidFill>
                  <a:schemeClr val="tx2"/>
                </a:solidFill>
                <a:latin typeface="+mn-lt"/>
                <a:cs typeface="CiscoSans ExtraLight"/>
              </a:defRPr>
            </a:lvl1pPr>
          </a:lstStyle>
          <a:p>
            <a:r>
              <a:rPr lang="en-US" dirty="0" smtClean="0"/>
              <a:t>Insert Chart Here</a:t>
            </a:r>
            <a:endParaRPr lang="en-US" dirty="0"/>
          </a:p>
        </p:txBody>
      </p:sp>
    </p:spTree>
    <p:extLst>
      <p:ext uri="{BB962C8B-B14F-4D97-AF65-F5344CB8AC3E}">
        <p14:creationId xmlns:p14="http://schemas.microsoft.com/office/powerpoint/2010/main" val="2574132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500"/>
                                        <p:tgtEl>
                                          <p:spTgt spid="10">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3" grpId="0"/>
    </p:bld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1_Title_Chart and text_Gradient_Background">
    <p:bg>
      <p:bgPr>
        <a:solidFill>
          <a:schemeClr val="accent1"/>
        </a:solidFill>
        <a:effectLst/>
      </p:bgPr>
    </p:bg>
    <p:spTree>
      <p:nvGrpSpPr>
        <p:cNvPr id="1" name=""/>
        <p:cNvGrpSpPr/>
        <p:nvPr/>
      </p:nvGrpSpPr>
      <p:grpSpPr>
        <a:xfrm>
          <a:off x="0" y="0"/>
          <a:ext cx="0" cy="0"/>
          <a:chOff x="0" y="0"/>
          <a:chExt cx="0" cy="0"/>
        </a:xfrm>
      </p:grpSpPr>
      <p:sp>
        <p:nvSpPr>
          <p:cNvPr id="25" name="Text Placeholder 17"/>
          <p:cNvSpPr>
            <a:spLocks noGrp="1"/>
          </p:cNvSpPr>
          <p:nvPr>
            <p:ph type="body" sz="quarter" idx="11" hasCustomPrompt="1"/>
          </p:nvPr>
        </p:nvSpPr>
        <p:spPr>
          <a:xfrm>
            <a:off x="340384" y="1559096"/>
            <a:ext cx="5686002" cy="4294544"/>
          </a:xfrm>
          <a:prstGeom prst="rect">
            <a:avLst/>
          </a:prstGeom>
        </p:spPr>
        <p:txBody>
          <a:bodyPr lIns="121883" tIns="60941" rIns="121883" bIns="60941" anchor="ctr" anchorCtr="0">
            <a:noAutofit/>
          </a:bodyPr>
          <a:lstStyle>
            <a:lvl1pPr marL="0" indent="0">
              <a:buNone/>
              <a:defRPr sz="3200" b="0" i="0" baseline="0">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GB" dirty="0" smtClean="0"/>
              <a:t>Simple text goes here and can wrap to accommodate more lines of information</a:t>
            </a:r>
          </a:p>
        </p:txBody>
      </p:sp>
      <p:sp>
        <p:nvSpPr>
          <p:cNvPr id="22" name="Chart Placeholder 2"/>
          <p:cNvSpPr>
            <a:spLocks noGrp="1"/>
          </p:cNvSpPr>
          <p:nvPr>
            <p:ph type="chart" sz="quarter" idx="12" hasCustomPrompt="1"/>
          </p:nvPr>
        </p:nvSpPr>
        <p:spPr>
          <a:xfrm>
            <a:off x="6379816" y="1559096"/>
            <a:ext cx="5353772" cy="4292600"/>
          </a:xfrm>
          <a:prstGeom prst="rect">
            <a:avLst/>
          </a:prstGeom>
        </p:spPr>
        <p:txBody>
          <a:bodyPr vert="horz" lIns="121883" tIns="60941" rIns="121883" bIns="60941">
            <a:noAutofit/>
          </a:bodyPr>
          <a:lstStyle>
            <a:lvl1pPr marL="0" indent="0" algn="ctr">
              <a:buNone/>
              <a:defRPr sz="2700">
                <a:solidFill>
                  <a:schemeClr val="bg1"/>
                </a:solidFill>
                <a:latin typeface="+mn-lt"/>
                <a:cs typeface="CiscoSans ExtraLight"/>
              </a:defRPr>
            </a:lvl1pPr>
          </a:lstStyle>
          <a:p>
            <a:r>
              <a:rPr lang="en-US" dirty="0" smtClean="0"/>
              <a:t>Insert Chart Here</a:t>
            </a:r>
            <a:endParaRPr lang="en-US" dirty="0"/>
          </a:p>
        </p:txBody>
      </p:sp>
      <p:sp>
        <p:nvSpPr>
          <p:cNvPr id="13" name="Title 1"/>
          <p:cNvSpPr>
            <a:spLocks noGrp="1"/>
          </p:cNvSpPr>
          <p:nvPr>
            <p:ph type="ctrTitle" hasCustomPrompt="1"/>
          </p:nvPr>
        </p:nvSpPr>
        <p:spPr>
          <a:xfrm>
            <a:off x="344815" y="403228"/>
            <a:ext cx="11543628" cy="971709"/>
          </a:xfrm>
          <a:prstGeom prst="rect">
            <a:avLst/>
          </a:prstGeom>
        </p:spPr>
        <p:txBody>
          <a:bodyPr anchor="t" anchorCtr="0">
            <a:noAutofit/>
          </a:bodyPr>
          <a:lstStyle>
            <a:lvl1pPr algn="l">
              <a:lnSpc>
                <a:spcPct val="90000"/>
              </a:lnSpc>
              <a:defRPr sz="3300" b="0" i="0" spc="0" baseline="0">
                <a:solidFill>
                  <a:schemeClr val="bg1"/>
                </a:solidFill>
                <a:latin typeface="+mj-lt"/>
                <a:cs typeface="CiscoSans Thin"/>
              </a:defRPr>
            </a:lvl1pPr>
          </a:lstStyle>
          <a:p>
            <a:r>
              <a:rPr lang="en-US" dirty="0" smtClean="0"/>
              <a:t>Slide Title Goes Here</a:t>
            </a:r>
            <a:endParaRPr lang="en-US" dirty="0"/>
          </a:p>
        </p:txBody>
      </p:sp>
      <p:sp>
        <p:nvSpPr>
          <p:cNvPr id="11" name="Rectangle 5"/>
          <p:cNvSpPr>
            <a:spLocks noChangeArrowheads="1"/>
          </p:cNvSpPr>
          <p:nvPr userDrawn="1"/>
        </p:nvSpPr>
        <p:spPr bwMode="ltGray">
          <a:xfrm>
            <a:off x="10414963" y="6327964"/>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12" name="Rectangle 7"/>
          <p:cNvSpPr>
            <a:spLocks noChangeArrowheads="1"/>
          </p:cNvSpPr>
          <p:nvPr userDrawn="1"/>
        </p:nvSpPr>
        <p:spPr bwMode="ltGray">
          <a:xfrm>
            <a:off x="11551122" y="6323860"/>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9" name="Rectangle 4"/>
          <p:cNvSpPr>
            <a:spLocks noChangeArrowheads="1"/>
          </p:cNvSpPr>
          <p:nvPr userDrawn="1"/>
        </p:nvSpPr>
        <p:spPr bwMode="ltGray">
          <a:xfrm>
            <a:off x="389294" y="6329697"/>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cxnSp>
        <p:nvCxnSpPr>
          <p:cNvPr id="10" name="Straight Connector 9"/>
          <p:cNvCxnSpPr/>
          <p:nvPr userDrawn="1"/>
        </p:nvCxnSpPr>
        <p:spPr>
          <a:xfrm>
            <a:off x="0" y="6771410"/>
            <a:ext cx="12188825" cy="0"/>
          </a:xfrm>
          <a:prstGeom prst="line">
            <a:avLst/>
          </a:prstGeom>
          <a:ln w="177800">
            <a:gradFill>
              <a:gsLst>
                <a:gs pos="0">
                  <a:schemeClr val="tx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0063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fade">
                                      <p:cBhvr>
                                        <p:cTn id="7" dur="500"/>
                                        <p:tgtEl>
                                          <p:spTgt spid="25">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P spid="22" grpId="0"/>
      <p:bldP spid="13" grpId="0"/>
    </p:bld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ottom title_photo and text">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44530" y="404085"/>
            <a:ext cx="11543628" cy="971709"/>
          </a:xfrm>
          <a:prstGeom prst="rect">
            <a:avLst/>
          </a:prstGeom>
        </p:spPr>
        <p:txBody>
          <a:bodyPr anchor="t" anchorCtr="0">
            <a:noAutofit/>
          </a:bodyPr>
          <a:lstStyle>
            <a:lvl1pPr algn="l">
              <a:lnSpc>
                <a:spcPct val="90000"/>
              </a:lnSpc>
              <a:defRPr sz="3300" b="0" i="0" spc="0" baseline="0">
                <a:solidFill>
                  <a:srgbClr val="00A2BF"/>
                </a:solidFill>
                <a:latin typeface="+mj-lt"/>
                <a:cs typeface="CiscoSans Thin"/>
              </a:defRPr>
            </a:lvl1pPr>
          </a:lstStyle>
          <a:p>
            <a:r>
              <a:rPr lang="en-US" dirty="0" smtClean="0"/>
              <a:t>Slide Title Goes Here</a:t>
            </a:r>
            <a:endParaRPr lang="en-US" dirty="0"/>
          </a:p>
        </p:txBody>
      </p:sp>
      <p:sp>
        <p:nvSpPr>
          <p:cNvPr id="10" name="Text Placeholder 17"/>
          <p:cNvSpPr>
            <a:spLocks noGrp="1"/>
          </p:cNvSpPr>
          <p:nvPr>
            <p:ph type="body" sz="quarter" idx="11" hasCustomPrompt="1"/>
          </p:nvPr>
        </p:nvSpPr>
        <p:spPr>
          <a:xfrm>
            <a:off x="340384" y="1559096"/>
            <a:ext cx="5686002" cy="4294544"/>
          </a:xfrm>
          <a:prstGeom prst="rect">
            <a:avLst/>
          </a:prstGeom>
        </p:spPr>
        <p:txBody>
          <a:bodyPr lIns="121883" tIns="60941" rIns="121883" bIns="60941" anchor="ctr" anchorCtr="0">
            <a:noAutofit/>
          </a:bodyPr>
          <a:lstStyle>
            <a:lvl1pPr marL="0" indent="0">
              <a:buNone/>
              <a:defRPr sz="3200" b="0" i="0" baseline="0">
                <a:solidFill>
                  <a:schemeClr val="tx2"/>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GB" dirty="0" smtClean="0"/>
              <a:t>Simple text goes here and can wrap to accommodate more lines of information</a:t>
            </a:r>
          </a:p>
        </p:txBody>
      </p:sp>
      <p:sp>
        <p:nvSpPr>
          <p:cNvPr id="11" name="Picture Placeholder 2"/>
          <p:cNvSpPr>
            <a:spLocks noGrp="1"/>
          </p:cNvSpPr>
          <p:nvPr>
            <p:ph type="pic" sz="quarter" idx="10" hasCustomPrompt="1"/>
          </p:nvPr>
        </p:nvSpPr>
        <p:spPr>
          <a:xfrm>
            <a:off x="6381426" y="1559096"/>
            <a:ext cx="5352162" cy="4295015"/>
          </a:xfrm>
          <a:prstGeom prst="rect">
            <a:avLst/>
          </a:prstGeom>
        </p:spPr>
        <p:txBody>
          <a:bodyPr vert="horz" lIns="121883" tIns="60941" rIns="121883" bIns="60941">
            <a:noAutofit/>
          </a:bodyPr>
          <a:lstStyle>
            <a:lvl1pPr marL="0" indent="0" algn="ctr">
              <a:buNone/>
              <a:defRPr sz="2700" b="0" i="0">
                <a:solidFill>
                  <a:schemeClr val="tx2"/>
                </a:solidFill>
                <a:latin typeface="+mn-lt"/>
                <a:cs typeface="CiscoSans ExtraLight"/>
              </a:defRPr>
            </a:lvl1pPr>
          </a:lstStyle>
          <a:p>
            <a:r>
              <a:rPr lang="en-US" dirty="0" smtClean="0"/>
              <a:t>Insert Image Here</a:t>
            </a:r>
            <a:endParaRPr lang="en-US" dirty="0"/>
          </a:p>
        </p:txBody>
      </p:sp>
    </p:spTree>
    <p:extLst>
      <p:ext uri="{BB962C8B-B14F-4D97-AF65-F5344CB8AC3E}">
        <p14:creationId xmlns:p14="http://schemas.microsoft.com/office/powerpoint/2010/main" val="2743691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500"/>
                                        <p:tgtEl>
                                          <p:spTgt spid="10">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1" grpId="0"/>
    </p:bld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1_Bottom title_photo and text">
    <p:bg>
      <p:bgRef idx="1001">
        <a:schemeClr val="bg2"/>
      </p:bgRef>
    </p:bg>
    <p:spTree>
      <p:nvGrpSpPr>
        <p:cNvPr id="1" name=""/>
        <p:cNvGrpSpPr/>
        <p:nvPr/>
      </p:nvGrpSpPr>
      <p:grpSpPr>
        <a:xfrm>
          <a:off x="0" y="0"/>
          <a:ext cx="0" cy="0"/>
          <a:chOff x="0" y="0"/>
          <a:chExt cx="0" cy="0"/>
        </a:xfrm>
      </p:grpSpPr>
      <p:sp>
        <p:nvSpPr>
          <p:cNvPr id="13" name="Picture Placeholder 2"/>
          <p:cNvSpPr>
            <a:spLocks noGrp="1"/>
          </p:cNvSpPr>
          <p:nvPr>
            <p:ph type="pic" sz="quarter" idx="10" hasCustomPrompt="1"/>
          </p:nvPr>
        </p:nvSpPr>
        <p:spPr>
          <a:xfrm>
            <a:off x="6381426" y="1559096"/>
            <a:ext cx="5352162" cy="4295015"/>
          </a:xfrm>
          <a:prstGeom prst="rect">
            <a:avLst/>
          </a:prstGeom>
        </p:spPr>
        <p:txBody>
          <a:bodyPr vert="horz" lIns="121883" tIns="60941" rIns="121883" bIns="60941"/>
          <a:lstStyle>
            <a:lvl1pPr marL="0" indent="0" algn="ctr">
              <a:buNone/>
              <a:defRPr sz="2700" b="0" i="0">
                <a:solidFill>
                  <a:schemeClr val="tx2"/>
                </a:solidFill>
                <a:latin typeface="+mn-lt"/>
                <a:cs typeface="CiscoSans ExtraLight"/>
              </a:defRPr>
            </a:lvl1pPr>
          </a:lstStyle>
          <a:p>
            <a:r>
              <a:rPr lang="en-US" dirty="0" smtClean="0"/>
              <a:t>Insert Image Here</a:t>
            </a:r>
            <a:endParaRPr lang="en-US" dirty="0"/>
          </a:p>
        </p:txBody>
      </p:sp>
      <p:sp>
        <p:nvSpPr>
          <p:cNvPr id="18" name="Text Placeholder 17"/>
          <p:cNvSpPr>
            <a:spLocks noGrp="1"/>
          </p:cNvSpPr>
          <p:nvPr>
            <p:ph type="body" sz="quarter" idx="11" hasCustomPrompt="1"/>
          </p:nvPr>
        </p:nvSpPr>
        <p:spPr>
          <a:xfrm>
            <a:off x="340384" y="1559096"/>
            <a:ext cx="5686002" cy="4294544"/>
          </a:xfrm>
          <a:prstGeom prst="rect">
            <a:avLst/>
          </a:prstGeom>
        </p:spPr>
        <p:txBody>
          <a:bodyPr lIns="121883" tIns="60941" rIns="121883" bIns="60941" anchor="ctr" anchorCtr="0"/>
          <a:lstStyle>
            <a:lvl1pPr marL="0" indent="0">
              <a:buNone/>
              <a:defRPr sz="3200" b="0" i="0" baseline="0">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GB" dirty="0" smtClean="0"/>
              <a:t>Simple text goes here and can wrap to accommodate more lines of information</a:t>
            </a:r>
          </a:p>
        </p:txBody>
      </p:sp>
      <p:sp>
        <p:nvSpPr>
          <p:cNvPr id="12" name="Title 1"/>
          <p:cNvSpPr>
            <a:spLocks noGrp="1"/>
          </p:cNvSpPr>
          <p:nvPr>
            <p:ph type="ctrTitle" hasCustomPrompt="1"/>
          </p:nvPr>
        </p:nvSpPr>
        <p:spPr>
          <a:xfrm>
            <a:off x="344815" y="403228"/>
            <a:ext cx="11543628" cy="971709"/>
          </a:xfrm>
          <a:prstGeom prst="rect">
            <a:avLst/>
          </a:prstGeom>
        </p:spPr>
        <p:txBody>
          <a:bodyPr anchor="t" anchorCtr="0"/>
          <a:lstStyle>
            <a:lvl1pPr algn="l">
              <a:lnSpc>
                <a:spcPct val="90000"/>
              </a:lnSpc>
              <a:defRPr sz="3300" b="0" i="0" spc="0" baseline="0">
                <a:solidFill>
                  <a:schemeClr val="tx2"/>
                </a:solidFill>
                <a:latin typeface="+mj-lt"/>
                <a:cs typeface="CiscoSans Thin"/>
              </a:defRPr>
            </a:lvl1pPr>
          </a:lstStyle>
          <a:p>
            <a:r>
              <a:rPr lang="en-US" dirty="0" smtClean="0"/>
              <a:t>Slide Title Goes Here</a:t>
            </a:r>
            <a:endParaRPr lang="en-US" dirty="0"/>
          </a:p>
        </p:txBody>
      </p:sp>
      <p:sp>
        <p:nvSpPr>
          <p:cNvPr id="10" name="Rectangle 5"/>
          <p:cNvSpPr>
            <a:spLocks noChangeArrowheads="1"/>
          </p:cNvSpPr>
          <p:nvPr userDrawn="1"/>
        </p:nvSpPr>
        <p:spPr bwMode="ltGray">
          <a:xfrm>
            <a:off x="10414963" y="6327964"/>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15" name="Rectangle 7"/>
          <p:cNvSpPr>
            <a:spLocks noChangeArrowheads="1"/>
          </p:cNvSpPr>
          <p:nvPr userDrawn="1"/>
        </p:nvSpPr>
        <p:spPr bwMode="ltGray">
          <a:xfrm>
            <a:off x="11551122" y="6323860"/>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9" name="Rectangle 4"/>
          <p:cNvSpPr>
            <a:spLocks noChangeArrowheads="1"/>
          </p:cNvSpPr>
          <p:nvPr userDrawn="1"/>
        </p:nvSpPr>
        <p:spPr bwMode="ltGray">
          <a:xfrm>
            <a:off x="389294" y="6329697"/>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cxnSp>
        <p:nvCxnSpPr>
          <p:cNvPr id="14" name="Straight Connector 13"/>
          <p:cNvCxnSpPr/>
          <p:nvPr userDrawn="1"/>
        </p:nvCxnSpPr>
        <p:spPr>
          <a:xfrm>
            <a:off x="0" y="6771410"/>
            <a:ext cx="12188825" cy="0"/>
          </a:xfrm>
          <a:prstGeom prst="line">
            <a:avLst/>
          </a:prstGeom>
          <a:ln w="177800">
            <a:gradFill>
              <a:gsLst>
                <a:gs pos="0">
                  <a:schemeClr val="bg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925139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xEl>
                                              <p:pRg st="0" end="0"/>
                                            </p:txEl>
                                          </p:spTgt>
                                        </p:tgtEl>
                                        <p:attrNameLst>
                                          <p:attrName>style.visibility</p:attrName>
                                        </p:attrNameLst>
                                      </p:cBhvr>
                                      <p:to>
                                        <p:strVal val="visible"/>
                                      </p:to>
                                    </p:set>
                                    <p:animEffect transition="in" filter="fade">
                                      <p:cBhvr>
                                        <p:cTn id="10" dur="500"/>
                                        <p:tgtEl>
                                          <p:spTgt spid="18">
                                            <p:txEl>
                                              <p:pRg st="0" end="0"/>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2" grpId="0"/>
    </p:bld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2_Bottom title_photo and text">
    <p:bg>
      <p:bgPr>
        <a:solidFill>
          <a:schemeClr val="accent5"/>
        </a:solidFill>
        <a:effectLst/>
      </p:bgPr>
    </p:bg>
    <p:spTree>
      <p:nvGrpSpPr>
        <p:cNvPr id="1" name=""/>
        <p:cNvGrpSpPr/>
        <p:nvPr/>
      </p:nvGrpSpPr>
      <p:grpSpPr>
        <a:xfrm>
          <a:off x="0" y="0"/>
          <a:ext cx="0" cy="0"/>
          <a:chOff x="0" y="0"/>
          <a:chExt cx="0" cy="0"/>
        </a:xfrm>
      </p:grpSpPr>
      <p:sp>
        <p:nvSpPr>
          <p:cNvPr id="14" name="Rectangle 5"/>
          <p:cNvSpPr>
            <a:spLocks noChangeArrowheads="1"/>
          </p:cNvSpPr>
          <p:nvPr userDrawn="1"/>
        </p:nvSpPr>
        <p:spPr bwMode="ltGray">
          <a:xfrm>
            <a:off x="10414963" y="6327964"/>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15" name="Rectangle 7"/>
          <p:cNvSpPr>
            <a:spLocks noChangeArrowheads="1"/>
          </p:cNvSpPr>
          <p:nvPr userDrawn="1"/>
        </p:nvSpPr>
        <p:spPr bwMode="ltGray">
          <a:xfrm>
            <a:off x="11551122" y="6323860"/>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17" name="Rectangle 5"/>
          <p:cNvSpPr>
            <a:spLocks noChangeArrowheads="1"/>
          </p:cNvSpPr>
          <p:nvPr userDrawn="1"/>
        </p:nvSpPr>
        <p:spPr bwMode="ltGray">
          <a:xfrm>
            <a:off x="10414963" y="6327964"/>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19" name="Rectangle 7"/>
          <p:cNvSpPr>
            <a:spLocks noChangeArrowheads="1"/>
          </p:cNvSpPr>
          <p:nvPr userDrawn="1"/>
        </p:nvSpPr>
        <p:spPr bwMode="ltGray">
          <a:xfrm>
            <a:off x="11551122" y="6323860"/>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13" name="Picture Placeholder 2"/>
          <p:cNvSpPr>
            <a:spLocks noGrp="1"/>
          </p:cNvSpPr>
          <p:nvPr>
            <p:ph type="pic" sz="quarter" idx="10" hasCustomPrompt="1"/>
          </p:nvPr>
        </p:nvSpPr>
        <p:spPr>
          <a:xfrm>
            <a:off x="6369708" y="1559096"/>
            <a:ext cx="5352162" cy="4295015"/>
          </a:xfrm>
          <a:prstGeom prst="rect">
            <a:avLst/>
          </a:prstGeom>
        </p:spPr>
        <p:txBody>
          <a:bodyPr vert="horz" lIns="121883" tIns="60941" rIns="121883" bIns="60941">
            <a:noAutofit/>
          </a:bodyPr>
          <a:lstStyle>
            <a:lvl1pPr marL="0" indent="0" algn="ctr">
              <a:buNone/>
              <a:defRPr sz="2700" b="0" i="0">
                <a:solidFill>
                  <a:schemeClr val="bg1"/>
                </a:solidFill>
                <a:latin typeface="+mn-lt"/>
                <a:cs typeface="CiscoSans ExtraLight"/>
              </a:defRPr>
            </a:lvl1pPr>
          </a:lstStyle>
          <a:p>
            <a:r>
              <a:rPr lang="en-US" dirty="0" smtClean="0"/>
              <a:t>Insert Image Here</a:t>
            </a:r>
            <a:endParaRPr lang="en-US" dirty="0"/>
          </a:p>
        </p:txBody>
      </p:sp>
      <p:sp>
        <p:nvSpPr>
          <p:cNvPr id="25" name="Text Placeholder 17"/>
          <p:cNvSpPr>
            <a:spLocks noGrp="1"/>
          </p:cNvSpPr>
          <p:nvPr>
            <p:ph type="body" sz="quarter" idx="11" hasCustomPrompt="1"/>
          </p:nvPr>
        </p:nvSpPr>
        <p:spPr>
          <a:xfrm>
            <a:off x="340384" y="1559096"/>
            <a:ext cx="5686002" cy="4294544"/>
          </a:xfrm>
          <a:prstGeom prst="rect">
            <a:avLst/>
          </a:prstGeom>
        </p:spPr>
        <p:txBody>
          <a:bodyPr lIns="121883" tIns="60941" rIns="121883" bIns="60941" anchor="ctr" anchorCtr="0">
            <a:noAutofit/>
          </a:bodyPr>
          <a:lstStyle>
            <a:lvl1pPr marL="0" indent="0">
              <a:buNone/>
              <a:defRPr sz="3200" b="0" i="0" baseline="0">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GB" dirty="0" smtClean="0"/>
              <a:t>Simple text goes here and can wrap to accommodate more lines of information</a:t>
            </a:r>
          </a:p>
        </p:txBody>
      </p:sp>
      <p:sp>
        <p:nvSpPr>
          <p:cNvPr id="22" name="Title 1"/>
          <p:cNvSpPr>
            <a:spLocks noGrp="1"/>
          </p:cNvSpPr>
          <p:nvPr>
            <p:ph type="ctrTitle" hasCustomPrompt="1"/>
          </p:nvPr>
        </p:nvSpPr>
        <p:spPr>
          <a:xfrm>
            <a:off x="349160" y="406400"/>
            <a:ext cx="11543628" cy="971709"/>
          </a:xfrm>
          <a:prstGeom prst="rect">
            <a:avLst/>
          </a:prstGeom>
        </p:spPr>
        <p:txBody>
          <a:bodyPr anchor="t" anchorCtr="0">
            <a:noAutofit/>
          </a:bodyPr>
          <a:lstStyle>
            <a:lvl1pPr algn="l">
              <a:lnSpc>
                <a:spcPct val="90000"/>
              </a:lnSpc>
              <a:defRPr sz="3300" b="0" i="0" spc="0" baseline="0">
                <a:solidFill>
                  <a:schemeClr val="bg1"/>
                </a:solidFill>
                <a:latin typeface="+mj-lt"/>
                <a:cs typeface="CiscoSans Thin"/>
              </a:defRPr>
            </a:lvl1pPr>
          </a:lstStyle>
          <a:p>
            <a:r>
              <a:rPr lang="en-US" dirty="0" smtClean="0"/>
              <a:t>Slide Title Goes Here</a:t>
            </a:r>
            <a:endParaRPr lang="en-US" dirty="0"/>
          </a:p>
        </p:txBody>
      </p:sp>
      <p:sp>
        <p:nvSpPr>
          <p:cNvPr id="12" name="Rectangle 4"/>
          <p:cNvSpPr>
            <a:spLocks noChangeArrowheads="1"/>
          </p:cNvSpPr>
          <p:nvPr userDrawn="1"/>
        </p:nvSpPr>
        <p:spPr bwMode="ltGray">
          <a:xfrm>
            <a:off x="389294" y="6329697"/>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cxnSp>
        <p:nvCxnSpPr>
          <p:cNvPr id="16" name="Straight Connector 15"/>
          <p:cNvCxnSpPr/>
          <p:nvPr userDrawn="1"/>
        </p:nvCxnSpPr>
        <p:spPr>
          <a:xfrm>
            <a:off x="0" y="6771410"/>
            <a:ext cx="12188825" cy="0"/>
          </a:xfrm>
          <a:prstGeom prst="line">
            <a:avLst/>
          </a:prstGeom>
          <a:ln w="177800">
            <a:gradFill>
              <a:gsLst>
                <a:gs pos="0">
                  <a:schemeClr val="tx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4454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500"/>
                                        <p:tgtEl>
                                          <p:spTgt spid="25">
                                            <p:txEl>
                                              <p:pRg st="0" end="0"/>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left)">
                                      <p:cBhvr>
                                        <p:cTn id="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5" grpId="0" build="p">
        <p:tmplLst>
          <p:tmpl lvl="1">
            <p:tnLst>
              <p:par>
                <p:cTn xmlns:p14="http://schemas.microsoft.com/office/powerpoint/2010/main" presetID="10" presetClass="entr" presetSubtype="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P spid="22" grpId="0"/>
    </p:bld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Multiple photo">
    <p:bg>
      <p:bgRef idx="1001">
        <a:schemeClr val="bg2"/>
      </p:bgRef>
    </p:bg>
    <p:spTree>
      <p:nvGrpSpPr>
        <p:cNvPr id="1" name=""/>
        <p:cNvGrpSpPr/>
        <p:nvPr/>
      </p:nvGrpSpPr>
      <p:grpSpPr>
        <a:xfrm>
          <a:off x="0" y="0"/>
          <a:ext cx="0" cy="0"/>
          <a:chOff x="0" y="0"/>
          <a:chExt cx="0" cy="0"/>
        </a:xfrm>
      </p:grpSpPr>
      <p:sp>
        <p:nvSpPr>
          <p:cNvPr id="48" name="Rectangle 47"/>
          <p:cNvSpPr/>
          <p:nvPr/>
        </p:nvSpPr>
        <p:spPr>
          <a:xfrm>
            <a:off x="4890343" y="311151"/>
            <a:ext cx="4356380" cy="26606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0" tIns="45711" rIns="91420" bIns="45711" rtlCol="0" anchor="ctr"/>
          <a:lstStyle/>
          <a:p>
            <a:pPr algn="ctr" defTabSz="609417"/>
            <a:endParaRPr lang="en-US" sz="2400">
              <a:solidFill>
                <a:srgbClr val="FFFFFF"/>
              </a:solidFill>
              <a:latin typeface="CiscoSans"/>
              <a:cs typeface="CiscoSans"/>
            </a:endParaRPr>
          </a:p>
        </p:txBody>
      </p:sp>
      <p:sp>
        <p:nvSpPr>
          <p:cNvPr id="49" name="Picture Placeholder 25"/>
          <p:cNvSpPr>
            <a:spLocks noGrp="1"/>
          </p:cNvSpPr>
          <p:nvPr>
            <p:ph type="pic" sz="quarter" idx="11" hasCustomPrompt="1"/>
          </p:nvPr>
        </p:nvSpPr>
        <p:spPr>
          <a:xfrm>
            <a:off x="4890719" y="311151"/>
            <a:ext cx="4356013" cy="2660652"/>
          </a:xfrm>
          <a:prstGeom prst="rect">
            <a:avLst/>
          </a:prstGeom>
          <a:solidFill>
            <a:schemeClr val="bg1">
              <a:alpha val="30000"/>
            </a:schemeClr>
          </a:solidFill>
          <a:ln>
            <a:solidFill>
              <a:schemeClr val="bg2"/>
            </a:solidFill>
          </a:ln>
          <a:effectLst/>
        </p:spPr>
        <p:txBody>
          <a:bodyPr vert="horz" lIns="91420" tIns="45711" rIns="91420" bIns="45711" rtlCol="0" anchor="ctr" anchorCtr="0">
            <a:normAutofit/>
          </a:bodyPr>
          <a:lstStyle>
            <a:lvl1pPr marL="0" indent="0" algn="ctr" defTabSz="914209" rtl="0" eaLnBrk="1" latinLnBrk="0" hangingPunct="1">
              <a:lnSpc>
                <a:spcPct val="95000"/>
              </a:lnSpc>
              <a:spcBef>
                <a:spcPts val="1440"/>
              </a:spcBef>
              <a:buClr>
                <a:srgbClr val="92D050"/>
              </a:buClr>
              <a:buSzPct val="90000"/>
              <a:buFont typeface="Arial" pitchFamily="34" charset="0"/>
              <a:buNone/>
              <a:tabLst/>
              <a:defRPr lang="en-US" sz="2000" b="0" i="0" kern="1200" baseline="0" dirty="0">
                <a:solidFill>
                  <a:schemeClr val="tx2"/>
                </a:solidFill>
                <a:latin typeface="+mn-lt"/>
                <a:ea typeface="+mn-ea"/>
                <a:cs typeface="Broadway" panose="04040905080B02020502" pitchFamily="82" charset="0"/>
              </a:defRPr>
            </a:lvl1pPr>
          </a:lstStyle>
          <a:p>
            <a:r>
              <a:rPr lang="en-US" dirty="0" smtClean="0"/>
              <a:t>Insert photo here</a:t>
            </a:r>
            <a:endParaRPr lang="en-US" dirty="0"/>
          </a:p>
        </p:txBody>
      </p:sp>
      <p:sp>
        <p:nvSpPr>
          <p:cNvPr id="29" name="Rectangle 28"/>
          <p:cNvSpPr/>
          <p:nvPr/>
        </p:nvSpPr>
        <p:spPr>
          <a:xfrm>
            <a:off x="446501" y="311151"/>
            <a:ext cx="4382506" cy="26606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0" tIns="45711" rIns="91420" bIns="45711" rtlCol="0" anchor="ctr"/>
          <a:lstStyle/>
          <a:p>
            <a:pPr algn="ctr" defTabSz="609417"/>
            <a:endParaRPr lang="en-US" sz="2400">
              <a:solidFill>
                <a:srgbClr val="FFFFFF"/>
              </a:solidFill>
              <a:latin typeface="CiscoSans"/>
              <a:cs typeface="CiscoSans"/>
            </a:endParaRPr>
          </a:p>
        </p:txBody>
      </p:sp>
      <p:sp>
        <p:nvSpPr>
          <p:cNvPr id="26" name="Picture Placeholder 25"/>
          <p:cNvSpPr>
            <a:spLocks noGrp="1"/>
          </p:cNvSpPr>
          <p:nvPr>
            <p:ph type="pic" sz="quarter" idx="10" hasCustomPrompt="1"/>
          </p:nvPr>
        </p:nvSpPr>
        <p:spPr>
          <a:xfrm>
            <a:off x="427659" y="311151"/>
            <a:ext cx="4401521" cy="2660652"/>
          </a:xfrm>
          <a:prstGeom prst="rect">
            <a:avLst/>
          </a:prstGeom>
          <a:solidFill>
            <a:schemeClr val="bg1">
              <a:alpha val="30000"/>
            </a:schemeClr>
          </a:solidFill>
          <a:ln>
            <a:solidFill>
              <a:schemeClr val="bg2"/>
            </a:solidFill>
          </a:ln>
          <a:effectLst/>
        </p:spPr>
        <p:txBody>
          <a:bodyPr vert="horz" lIns="91420" tIns="45711" rIns="91420" bIns="45711" rtlCol="0" anchor="ctr" anchorCtr="0">
            <a:normAutofit/>
          </a:bodyPr>
          <a:lstStyle>
            <a:lvl1pPr marL="0" indent="0" algn="ctr" defTabSz="914209" rtl="0" eaLnBrk="1" latinLnBrk="0" hangingPunct="1">
              <a:lnSpc>
                <a:spcPct val="95000"/>
              </a:lnSpc>
              <a:spcBef>
                <a:spcPts val="1440"/>
              </a:spcBef>
              <a:buClr>
                <a:srgbClr val="92D050"/>
              </a:buClr>
              <a:buSzPct val="90000"/>
              <a:buFont typeface="Arial" pitchFamily="34" charset="0"/>
              <a:buNone/>
              <a:tabLst/>
              <a:defRPr lang="en-US" sz="2000" b="0" i="0" kern="1200" dirty="0">
                <a:solidFill>
                  <a:schemeClr val="tx2"/>
                </a:solidFill>
                <a:latin typeface="+mn-lt"/>
                <a:ea typeface="+mn-ea"/>
                <a:cs typeface="Broadway" panose="04040905080B02020502" pitchFamily="82" charset="0"/>
              </a:defRPr>
            </a:lvl1pPr>
          </a:lstStyle>
          <a:p>
            <a:r>
              <a:rPr lang="en-US" dirty="0" smtClean="0"/>
              <a:t>Insert photo here</a:t>
            </a:r>
            <a:endParaRPr lang="en-US" dirty="0"/>
          </a:p>
        </p:txBody>
      </p:sp>
      <p:sp>
        <p:nvSpPr>
          <p:cNvPr id="50" name="Rectangle 49"/>
          <p:cNvSpPr/>
          <p:nvPr/>
        </p:nvSpPr>
        <p:spPr>
          <a:xfrm>
            <a:off x="9304020" y="311151"/>
            <a:ext cx="2451002" cy="130810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0" tIns="45711" rIns="91420" bIns="45711" rtlCol="0" anchor="ctr"/>
          <a:lstStyle/>
          <a:p>
            <a:pPr algn="ctr" defTabSz="609417"/>
            <a:endParaRPr lang="en-US" sz="2400">
              <a:solidFill>
                <a:srgbClr val="FFFFFF"/>
              </a:solidFill>
              <a:latin typeface="CiscoSans"/>
              <a:cs typeface="CiscoSans"/>
            </a:endParaRPr>
          </a:p>
        </p:txBody>
      </p:sp>
      <p:sp>
        <p:nvSpPr>
          <p:cNvPr id="51" name="Picture Placeholder 25"/>
          <p:cNvSpPr>
            <a:spLocks noGrp="1"/>
          </p:cNvSpPr>
          <p:nvPr>
            <p:ph type="pic" sz="quarter" idx="12" hasCustomPrompt="1"/>
          </p:nvPr>
        </p:nvSpPr>
        <p:spPr>
          <a:xfrm>
            <a:off x="9304020" y="311151"/>
            <a:ext cx="2451002" cy="1308101"/>
          </a:xfrm>
          <a:prstGeom prst="rect">
            <a:avLst/>
          </a:prstGeom>
          <a:solidFill>
            <a:schemeClr val="bg1">
              <a:alpha val="30000"/>
            </a:schemeClr>
          </a:solidFill>
          <a:ln>
            <a:solidFill>
              <a:schemeClr val="bg2"/>
            </a:solidFill>
          </a:ln>
          <a:effectLst/>
        </p:spPr>
        <p:txBody>
          <a:bodyPr vert="horz" lIns="91420" tIns="45711" rIns="91420" bIns="45711" rtlCol="0" anchor="ctr" anchorCtr="0">
            <a:normAutofit/>
          </a:bodyPr>
          <a:lstStyle>
            <a:lvl1pPr marL="0" indent="0" algn="ctr" defTabSz="914209" rtl="0" eaLnBrk="1" latinLnBrk="0" hangingPunct="1">
              <a:lnSpc>
                <a:spcPct val="95000"/>
              </a:lnSpc>
              <a:spcBef>
                <a:spcPts val="1440"/>
              </a:spcBef>
              <a:buClr>
                <a:srgbClr val="92D050"/>
              </a:buClr>
              <a:buSzPct val="90000"/>
              <a:buFont typeface="Arial" pitchFamily="34" charset="0"/>
              <a:buNone/>
              <a:tabLst/>
              <a:defRPr lang="en-US" sz="2000" b="0" i="0" kern="1200" dirty="0">
                <a:solidFill>
                  <a:schemeClr val="tx2"/>
                </a:solidFill>
                <a:latin typeface="+mn-lt"/>
                <a:ea typeface="+mn-ea"/>
                <a:cs typeface="Broadway" panose="04040905080B02020502" pitchFamily="82" charset="0"/>
              </a:defRPr>
            </a:lvl1pPr>
          </a:lstStyle>
          <a:p>
            <a:r>
              <a:rPr lang="en-US" dirty="0" smtClean="0"/>
              <a:t>Insert photo here</a:t>
            </a:r>
            <a:endParaRPr lang="en-US" dirty="0"/>
          </a:p>
        </p:txBody>
      </p:sp>
      <p:sp>
        <p:nvSpPr>
          <p:cNvPr id="52" name="Rectangle 51"/>
          <p:cNvSpPr/>
          <p:nvPr/>
        </p:nvSpPr>
        <p:spPr>
          <a:xfrm>
            <a:off x="446508" y="3028957"/>
            <a:ext cx="3363339" cy="3458935"/>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0" tIns="45711" rIns="91420" bIns="45711" rtlCol="0" anchor="ctr"/>
          <a:lstStyle/>
          <a:p>
            <a:pPr algn="ctr" defTabSz="609417"/>
            <a:endParaRPr lang="en-US" sz="2400">
              <a:solidFill>
                <a:srgbClr val="FFFFFF"/>
              </a:solidFill>
              <a:latin typeface="CiscoSans"/>
              <a:cs typeface="CiscoSans"/>
            </a:endParaRPr>
          </a:p>
        </p:txBody>
      </p:sp>
      <p:sp>
        <p:nvSpPr>
          <p:cNvPr id="53" name="Picture Placeholder 25"/>
          <p:cNvSpPr>
            <a:spLocks noGrp="1"/>
          </p:cNvSpPr>
          <p:nvPr>
            <p:ph type="pic" sz="quarter" idx="13" hasCustomPrompt="1"/>
          </p:nvPr>
        </p:nvSpPr>
        <p:spPr>
          <a:xfrm>
            <a:off x="427654" y="3028957"/>
            <a:ext cx="3382346" cy="3458935"/>
          </a:xfrm>
          <a:prstGeom prst="rect">
            <a:avLst/>
          </a:prstGeom>
          <a:solidFill>
            <a:schemeClr val="bg1">
              <a:alpha val="30000"/>
            </a:schemeClr>
          </a:solidFill>
          <a:ln>
            <a:solidFill>
              <a:schemeClr val="bg2"/>
            </a:solidFill>
          </a:ln>
          <a:effectLst/>
        </p:spPr>
        <p:txBody>
          <a:bodyPr vert="horz" lIns="91420" tIns="45711" rIns="91420" bIns="45711" rtlCol="0" anchor="ctr" anchorCtr="0">
            <a:normAutofit/>
          </a:bodyPr>
          <a:lstStyle>
            <a:lvl1pPr marL="0" indent="0" algn="ctr" defTabSz="914209" rtl="0" eaLnBrk="1" latinLnBrk="0" hangingPunct="1">
              <a:lnSpc>
                <a:spcPct val="95000"/>
              </a:lnSpc>
              <a:spcBef>
                <a:spcPts val="1440"/>
              </a:spcBef>
              <a:buClr>
                <a:srgbClr val="92D050"/>
              </a:buClr>
              <a:buSzPct val="90000"/>
              <a:buFont typeface="Arial" pitchFamily="34" charset="0"/>
              <a:buNone/>
              <a:tabLst/>
              <a:defRPr lang="en-US" sz="2000" b="0" i="0" kern="1200" dirty="0">
                <a:solidFill>
                  <a:schemeClr val="tx2"/>
                </a:solidFill>
                <a:latin typeface="+mn-lt"/>
                <a:ea typeface="+mn-ea"/>
                <a:cs typeface="Broadway" panose="04040905080B02020502" pitchFamily="82" charset="0"/>
              </a:defRPr>
            </a:lvl1pPr>
          </a:lstStyle>
          <a:p>
            <a:r>
              <a:rPr lang="en-US" dirty="0" smtClean="0"/>
              <a:t>Insert photo here</a:t>
            </a:r>
            <a:endParaRPr lang="en-US" dirty="0"/>
          </a:p>
        </p:txBody>
      </p:sp>
      <p:sp>
        <p:nvSpPr>
          <p:cNvPr id="54" name="Rectangle 53"/>
          <p:cNvSpPr/>
          <p:nvPr/>
        </p:nvSpPr>
        <p:spPr>
          <a:xfrm>
            <a:off x="3880957" y="3028957"/>
            <a:ext cx="5365768" cy="3458935"/>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0" tIns="45711" rIns="91420" bIns="45711" rtlCol="0" anchor="ctr"/>
          <a:lstStyle/>
          <a:p>
            <a:pPr algn="ctr" defTabSz="609417"/>
            <a:endParaRPr lang="en-US" sz="2400">
              <a:solidFill>
                <a:srgbClr val="FFFFFF"/>
              </a:solidFill>
              <a:latin typeface="CiscoSans"/>
              <a:cs typeface="CiscoSans"/>
            </a:endParaRPr>
          </a:p>
        </p:txBody>
      </p:sp>
      <p:sp>
        <p:nvSpPr>
          <p:cNvPr id="55" name="Picture Placeholder 25"/>
          <p:cNvSpPr>
            <a:spLocks noGrp="1"/>
          </p:cNvSpPr>
          <p:nvPr>
            <p:ph type="pic" sz="quarter" idx="14" hasCustomPrompt="1"/>
          </p:nvPr>
        </p:nvSpPr>
        <p:spPr>
          <a:xfrm>
            <a:off x="3876769" y="3028957"/>
            <a:ext cx="5369956" cy="3458935"/>
          </a:xfrm>
          <a:prstGeom prst="rect">
            <a:avLst/>
          </a:prstGeom>
          <a:solidFill>
            <a:schemeClr val="bg1">
              <a:alpha val="30000"/>
            </a:schemeClr>
          </a:solidFill>
          <a:ln>
            <a:solidFill>
              <a:schemeClr val="bg2"/>
            </a:solidFill>
          </a:ln>
          <a:effectLst/>
        </p:spPr>
        <p:txBody>
          <a:bodyPr vert="horz" lIns="91420" tIns="45711" rIns="91420" bIns="45711" rtlCol="0" anchor="ctr" anchorCtr="0">
            <a:normAutofit/>
          </a:bodyPr>
          <a:lstStyle>
            <a:lvl1pPr marL="0" indent="0" algn="ctr" defTabSz="914209" rtl="0" eaLnBrk="1" latinLnBrk="0" hangingPunct="1">
              <a:lnSpc>
                <a:spcPct val="95000"/>
              </a:lnSpc>
              <a:spcBef>
                <a:spcPts val="1440"/>
              </a:spcBef>
              <a:buClr>
                <a:srgbClr val="92D050"/>
              </a:buClr>
              <a:buSzPct val="90000"/>
              <a:buFont typeface="Arial" pitchFamily="34" charset="0"/>
              <a:buNone/>
              <a:tabLst/>
              <a:defRPr lang="en-US" sz="2000" b="0" i="0" kern="1200" dirty="0">
                <a:solidFill>
                  <a:schemeClr val="tx2"/>
                </a:solidFill>
                <a:latin typeface="+mn-lt"/>
                <a:ea typeface="+mn-ea"/>
                <a:cs typeface="Broadway" panose="04040905080B02020502" pitchFamily="82" charset="0"/>
              </a:defRPr>
            </a:lvl1pPr>
          </a:lstStyle>
          <a:p>
            <a:r>
              <a:rPr lang="en-US" dirty="0" smtClean="0"/>
              <a:t>Insert photo here</a:t>
            </a:r>
            <a:endParaRPr lang="en-US" dirty="0"/>
          </a:p>
        </p:txBody>
      </p:sp>
      <p:sp>
        <p:nvSpPr>
          <p:cNvPr id="56" name="Rectangle 55"/>
          <p:cNvSpPr/>
          <p:nvPr/>
        </p:nvSpPr>
        <p:spPr>
          <a:xfrm>
            <a:off x="9304020" y="1683665"/>
            <a:ext cx="2451002" cy="3442153"/>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0" tIns="45711" rIns="91420" bIns="45711" rtlCol="0" anchor="ctr"/>
          <a:lstStyle/>
          <a:p>
            <a:pPr algn="ctr" defTabSz="609417"/>
            <a:endParaRPr lang="en-US" sz="2400">
              <a:solidFill>
                <a:srgbClr val="FFFFFF"/>
              </a:solidFill>
              <a:latin typeface="CiscoSans"/>
              <a:cs typeface="CiscoSans"/>
            </a:endParaRPr>
          </a:p>
        </p:txBody>
      </p:sp>
      <p:sp>
        <p:nvSpPr>
          <p:cNvPr id="57" name="Picture Placeholder 25"/>
          <p:cNvSpPr>
            <a:spLocks noGrp="1"/>
          </p:cNvSpPr>
          <p:nvPr>
            <p:ph type="pic" sz="quarter" idx="15" hasCustomPrompt="1"/>
          </p:nvPr>
        </p:nvSpPr>
        <p:spPr>
          <a:xfrm>
            <a:off x="9304020" y="1676401"/>
            <a:ext cx="2451002" cy="3449411"/>
          </a:xfrm>
          <a:prstGeom prst="rect">
            <a:avLst/>
          </a:prstGeom>
          <a:solidFill>
            <a:schemeClr val="bg1">
              <a:alpha val="30000"/>
            </a:schemeClr>
          </a:solidFill>
          <a:ln>
            <a:solidFill>
              <a:schemeClr val="bg2"/>
            </a:solidFill>
          </a:ln>
          <a:effectLst/>
        </p:spPr>
        <p:txBody>
          <a:bodyPr vert="horz" lIns="91420" tIns="45711" rIns="91420" bIns="45711" rtlCol="0" anchor="ctr" anchorCtr="0">
            <a:normAutofit/>
          </a:bodyPr>
          <a:lstStyle>
            <a:lvl1pPr marL="0" indent="0" algn="ctr" defTabSz="914209" rtl="0" eaLnBrk="1" latinLnBrk="0" hangingPunct="1">
              <a:lnSpc>
                <a:spcPct val="95000"/>
              </a:lnSpc>
              <a:spcBef>
                <a:spcPts val="1440"/>
              </a:spcBef>
              <a:buClr>
                <a:srgbClr val="92D050"/>
              </a:buClr>
              <a:buSzPct val="90000"/>
              <a:buFont typeface="Arial" pitchFamily="34" charset="0"/>
              <a:buNone/>
              <a:tabLst/>
              <a:defRPr lang="en-US" sz="2000" b="0" i="0" kern="1200" dirty="0">
                <a:solidFill>
                  <a:schemeClr val="tx2"/>
                </a:solidFill>
                <a:latin typeface="+mn-lt"/>
                <a:ea typeface="+mn-ea"/>
                <a:cs typeface="Broadway" panose="04040905080B02020502" pitchFamily="82" charset="0"/>
              </a:defRPr>
            </a:lvl1pPr>
          </a:lstStyle>
          <a:p>
            <a:r>
              <a:rPr lang="en-US" dirty="0" smtClean="0"/>
              <a:t>Insert photo here</a:t>
            </a:r>
            <a:endParaRPr lang="en-US" dirty="0"/>
          </a:p>
        </p:txBody>
      </p:sp>
      <p:sp>
        <p:nvSpPr>
          <p:cNvPr id="58" name="Rectangle 57"/>
          <p:cNvSpPr/>
          <p:nvPr/>
        </p:nvSpPr>
        <p:spPr>
          <a:xfrm>
            <a:off x="9304020" y="5182964"/>
            <a:ext cx="2451002" cy="1304925"/>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0" tIns="45711" rIns="91420" bIns="45711" rtlCol="0" anchor="ctr"/>
          <a:lstStyle/>
          <a:p>
            <a:pPr algn="ctr" defTabSz="609417"/>
            <a:endParaRPr lang="en-US" sz="2400">
              <a:solidFill>
                <a:srgbClr val="FFFFFF"/>
              </a:solidFill>
              <a:latin typeface="CiscoSans"/>
              <a:cs typeface="CiscoSans"/>
            </a:endParaRPr>
          </a:p>
        </p:txBody>
      </p:sp>
      <p:sp>
        <p:nvSpPr>
          <p:cNvPr id="59" name="Picture Placeholder 25"/>
          <p:cNvSpPr>
            <a:spLocks noGrp="1"/>
          </p:cNvSpPr>
          <p:nvPr>
            <p:ph type="pic" sz="quarter" idx="16" hasCustomPrompt="1"/>
          </p:nvPr>
        </p:nvSpPr>
        <p:spPr>
          <a:xfrm>
            <a:off x="9304020" y="5182964"/>
            <a:ext cx="2451002" cy="1304925"/>
          </a:xfrm>
          <a:prstGeom prst="rect">
            <a:avLst/>
          </a:prstGeom>
          <a:solidFill>
            <a:schemeClr val="bg1">
              <a:alpha val="30000"/>
            </a:schemeClr>
          </a:solidFill>
          <a:ln>
            <a:solidFill>
              <a:schemeClr val="bg2"/>
            </a:solidFill>
          </a:ln>
          <a:effectLst/>
        </p:spPr>
        <p:txBody>
          <a:bodyPr vert="horz" lIns="91420" tIns="45711" rIns="91420" bIns="45711" rtlCol="0" anchor="ctr" anchorCtr="0">
            <a:normAutofit/>
          </a:bodyPr>
          <a:lstStyle>
            <a:lvl1pPr marL="0" indent="0" algn="ctr" defTabSz="914209" rtl="0" eaLnBrk="1" latinLnBrk="0" hangingPunct="1">
              <a:lnSpc>
                <a:spcPct val="95000"/>
              </a:lnSpc>
              <a:spcBef>
                <a:spcPts val="1440"/>
              </a:spcBef>
              <a:buClr>
                <a:srgbClr val="92D050"/>
              </a:buClr>
              <a:buSzPct val="90000"/>
              <a:buFont typeface="Arial" pitchFamily="34" charset="0"/>
              <a:buNone/>
              <a:tabLst/>
              <a:defRPr lang="en-US" sz="2000" b="0" i="0" kern="1200" dirty="0">
                <a:solidFill>
                  <a:schemeClr val="tx2"/>
                </a:solidFill>
                <a:latin typeface="+mn-lt"/>
                <a:ea typeface="+mn-ea"/>
                <a:cs typeface="Broadway" panose="04040905080B02020502" pitchFamily="82" charset="0"/>
              </a:defRPr>
            </a:lvl1pPr>
          </a:lstStyle>
          <a:p>
            <a:r>
              <a:rPr lang="en-US" dirty="0" smtClean="0"/>
              <a:t>Insert photo here</a:t>
            </a:r>
            <a:endParaRPr lang="en-US" dirty="0"/>
          </a:p>
        </p:txBody>
      </p:sp>
      <p:sp>
        <p:nvSpPr>
          <p:cNvPr id="20" name="Rectangle 5"/>
          <p:cNvSpPr>
            <a:spLocks noChangeArrowheads="1"/>
          </p:cNvSpPr>
          <p:nvPr userDrawn="1"/>
        </p:nvSpPr>
        <p:spPr bwMode="ltGray">
          <a:xfrm>
            <a:off x="10414963" y="6576141"/>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22" name="Rectangle 7"/>
          <p:cNvSpPr>
            <a:spLocks noChangeArrowheads="1"/>
          </p:cNvSpPr>
          <p:nvPr userDrawn="1"/>
        </p:nvSpPr>
        <p:spPr bwMode="ltGray">
          <a:xfrm>
            <a:off x="11551122" y="6572037"/>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19" name="Rectangle 4"/>
          <p:cNvSpPr>
            <a:spLocks noChangeArrowheads="1"/>
          </p:cNvSpPr>
          <p:nvPr userDrawn="1"/>
        </p:nvSpPr>
        <p:spPr bwMode="ltGray">
          <a:xfrm>
            <a:off x="389294" y="6555465"/>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spTree>
    <p:extLst>
      <p:ext uri="{BB962C8B-B14F-4D97-AF65-F5344CB8AC3E}">
        <p14:creationId xmlns:p14="http://schemas.microsoft.com/office/powerpoint/2010/main" val="41249134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single photo with caption">
    <p:bg>
      <p:bgRef idx="1001">
        <a:schemeClr val="bg2"/>
      </p:bgRef>
    </p:bg>
    <p:spTree>
      <p:nvGrpSpPr>
        <p:cNvPr id="1" name=""/>
        <p:cNvGrpSpPr/>
        <p:nvPr/>
      </p:nvGrpSpPr>
      <p:grpSpPr>
        <a:xfrm>
          <a:off x="0" y="0"/>
          <a:ext cx="0" cy="0"/>
          <a:chOff x="0" y="0"/>
          <a:chExt cx="0" cy="0"/>
        </a:xfrm>
      </p:grpSpPr>
      <p:sp>
        <p:nvSpPr>
          <p:cNvPr id="29" name="Rectangle 28"/>
          <p:cNvSpPr/>
          <p:nvPr/>
        </p:nvSpPr>
        <p:spPr>
          <a:xfrm>
            <a:off x="2521843" y="795528"/>
            <a:ext cx="7130463" cy="400507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defTabSz="609417"/>
            <a:endParaRPr lang="en-US" sz="2400">
              <a:solidFill>
                <a:srgbClr val="FFFFFF"/>
              </a:solidFill>
              <a:latin typeface="CiscoSansTT ExtraLight"/>
            </a:endParaRPr>
          </a:p>
        </p:txBody>
      </p:sp>
      <p:sp>
        <p:nvSpPr>
          <p:cNvPr id="23" name="Rectangle 22"/>
          <p:cNvSpPr/>
          <p:nvPr userDrawn="1"/>
        </p:nvSpPr>
        <p:spPr>
          <a:xfrm>
            <a:off x="2521843" y="4794355"/>
            <a:ext cx="7128213" cy="996372"/>
          </a:xfrm>
          <a:prstGeom prst="rect">
            <a:avLst/>
          </a:prstGeom>
          <a:noFill/>
          <a:ln>
            <a:noFill/>
          </a:ln>
          <a:effectLst>
            <a:outerShdw blurRad="1143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defTabSz="609417"/>
            <a:endParaRPr lang="en-US" sz="2400">
              <a:solidFill>
                <a:srgbClr val="FFFFFF"/>
              </a:solidFill>
              <a:latin typeface="CiscoSansTT ExtraLight"/>
            </a:endParaRPr>
          </a:p>
        </p:txBody>
      </p:sp>
      <p:sp>
        <p:nvSpPr>
          <p:cNvPr id="26" name="Picture Placeholder 25"/>
          <p:cNvSpPr>
            <a:spLocks noGrp="1"/>
          </p:cNvSpPr>
          <p:nvPr>
            <p:ph type="pic" sz="quarter" idx="10"/>
          </p:nvPr>
        </p:nvSpPr>
        <p:spPr>
          <a:xfrm>
            <a:off x="2532991" y="795528"/>
            <a:ext cx="7103800" cy="4005072"/>
          </a:xfrm>
          <a:prstGeom prst="rect">
            <a:avLst/>
          </a:prstGeom>
          <a:solidFill>
            <a:schemeClr val="bg1">
              <a:alpha val="30000"/>
            </a:schemeClr>
          </a:solidFill>
          <a:ln>
            <a:solidFill>
              <a:schemeClr val="bg2"/>
            </a:solidFill>
          </a:ln>
          <a:effectLst/>
        </p:spPr>
        <p:txBody>
          <a:bodyPr lIns="121883" tIns="60941" rIns="121883" bIns="60941" anchor="ctr" anchorCtr="0"/>
          <a:lstStyle>
            <a:lvl1pPr algn="ctr">
              <a:buFontTx/>
              <a:buNone/>
              <a:defRPr>
                <a:solidFill>
                  <a:schemeClr val="tx1"/>
                </a:solidFill>
                <a:latin typeface="+mj-lt"/>
              </a:defRPr>
            </a:lvl1pPr>
          </a:lstStyle>
          <a:p>
            <a:r>
              <a:rPr lang="en-US" smtClean="0"/>
              <a:t>Drag picture to placeholder or click icon to add</a:t>
            </a:r>
            <a:endParaRPr lang="en-US" dirty="0"/>
          </a:p>
        </p:txBody>
      </p:sp>
      <p:sp>
        <p:nvSpPr>
          <p:cNvPr id="11" name="Title 10"/>
          <p:cNvSpPr>
            <a:spLocks noGrp="1"/>
          </p:cNvSpPr>
          <p:nvPr>
            <p:ph type="title"/>
          </p:nvPr>
        </p:nvSpPr>
        <p:spPr>
          <a:xfrm>
            <a:off x="2753777" y="4873439"/>
            <a:ext cx="6763665" cy="838200"/>
          </a:xfrm>
        </p:spPr>
        <p:txBody>
          <a:bodyPr anchor="ctr"/>
          <a:lstStyle>
            <a:lvl1pPr>
              <a:defRPr sz="2700">
                <a:solidFill>
                  <a:schemeClr val="tx1"/>
                </a:solidFill>
                <a:latin typeface="+mj-lt"/>
              </a:defRPr>
            </a:lvl1pPr>
          </a:lstStyle>
          <a:p>
            <a:r>
              <a:rPr lang="en-US" smtClean="0"/>
              <a:t>Click to edit Master title style</a:t>
            </a:r>
            <a:endParaRPr lang="en-US" dirty="0"/>
          </a:p>
        </p:txBody>
      </p:sp>
      <p:sp>
        <p:nvSpPr>
          <p:cNvPr id="10" name="Rectangle 7"/>
          <p:cNvSpPr>
            <a:spLocks noChangeArrowheads="1"/>
          </p:cNvSpPr>
          <p:nvPr userDrawn="1"/>
        </p:nvSpPr>
        <p:spPr bwMode="ltGray">
          <a:xfrm>
            <a:off x="11551114" y="6549625"/>
            <a:ext cx="287628" cy="206047"/>
          </a:xfrm>
          <a:prstGeom prst="rect">
            <a:avLst/>
          </a:prstGeom>
          <a:noFill/>
          <a:ln w="9525" algn="ctr">
            <a:noFill/>
            <a:miter lim="800000"/>
            <a:headEnd/>
            <a:tailEnd/>
          </a:ln>
          <a:effectLst/>
        </p:spPr>
        <p:txBody>
          <a:bodyPr wrap="none" lIns="82108" tIns="41053" rIns="82108" bIns="41053" anchor="b">
            <a:spAutoFit/>
          </a:bodyPr>
          <a:lstStyle/>
          <a:p>
            <a:pPr algn="r" defTabSz="814251"/>
            <a:fld id="{DFCF27A5-1A5B-48D3-A060-2758FFBB1ADD}" type="slidenum">
              <a:rPr lang="en-US" sz="800">
                <a:solidFill>
                  <a:srgbClr val="272848"/>
                </a:solidFill>
              </a:rPr>
              <a:pPr algn="r" defTabSz="814251"/>
              <a:t>‹#›</a:t>
            </a:fld>
            <a:endParaRPr lang="en-US" sz="800" dirty="0">
              <a:solidFill>
                <a:srgbClr val="272848"/>
              </a:solidFill>
            </a:endParaRPr>
          </a:p>
        </p:txBody>
      </p:sp>
      <p:sp>
        <p:nvSpPr>
          <p:cNvPr id="15" name="Rectangle 5"/>
          <p:cNvSpPr>
            <a:spLocks noChangeArrowheads="1"/>
          </p:cNvSpPr>
          <p:nvPr userDrawn="1"/>
        </p:nvSpPr>
        <p:spPr bwMode="ltGray">
          <a:xfrm>
            <a:off x="10414963" y="6576141"/>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16" name="Rectangle 7"/>
          <p:cNvSpPr>
            <a:spLocks noChangeArrowheads="1"/>
          </p:cNvSpPr>
          <p:nvPr userDrawn="1"/>
        </p:nvSpPr>
        <p:spPr bwMode="ltGray">
          <a:xfrm>
            <a:off x="11551122" y="6572037"/>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14" name="Rectangle 4"/>
          <p:cNvSpPr>
            <a:spLocks noChangeArrowheads="1"/>
          </p:cNvSpPr>
          <p:nvPr userDrawn="1"/>
        </p:nvSpPr>
        <p:spPr bwMode="ltGray">
          <a:xfrm>
            <a:off x="389294" y="6555465"/>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spTree>
    <p:extLst>
      <p:ext uri="{BB962C8B-B14F-4D97-AF65-F5344CB8AC3E}">
        <p14:creationId xmlns:p14="http://schemas.microsoft.com/office/powerpoint/2010/main" val="52367085"/>
      </p:ext>
    </p:extLst>
  </p:cSld>
  <p:clrMapOvr>
    <a:overrideClrMapping bg1="dk1" tx1="lt1" bg2="dk2" tx2="lt2" accent1="accent1" accent2="accent2" accent3="accent3" accent4="accent4" accent5="accent5" accent6="accent6" hlink="hlink" folHlink="folHlink"/>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Small photo_top left">
    <p:bg>
      <p:bgRef idx="1001">
        <a:schemeClr val="bg2"/>
      </p:bgRef>
    </p:bg>
    <p:spTree>
      <p:nvGrpSpPr>
        <p:cNvPr id="1" name=""/>
        <p:cNvGrpSpPr/>
        <p:nvPr/>
      </p:nvGrpSpPr>
      <p:grpSpPr>
        <a:xfrm>
          <a:off x="0" y="0"/>
          <a:ext cx="0" cy="0"/>
          <a:chOff x="0" y="0"/>
          <a:chExt cx="0" cy="0"/>
        </a:xfrm>
      </p:grpSpPr>
      <p:sp>
        <p:nvSpPr>
          <p:cNvPr id="32" name="Rectangle 31"/>
          <p:cNvSpPr/>
          <p:nvPr/>
        </p:nvSpPr>
        <p:spPr>
          <a:xfrm>
            <a:off x="450988" y="310896"/>
            <a:ext cx="4363599" cy="2459736"/>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defTabSz="609417"/>
            <a:endParaRPr lang="en-US" sz="2400">
              <a:solidFill>
                <a:srgbClr val="FFFFFF"/>
              </a:solidFill>
              <a:latin typeface="CiscoSansTT ExtraLight"/>
            </a:endParaRPr>
          </a:p>
        </p:txBody>
      </p:sp>
      <p:sp>
        <p:nvSpPr>
          <p:cNvPr id="26" name="Picture Placeholder 25"/>
          <p:cNvSpPr>
            <a:spLocks noGrp="1"/>
          </p:cNvSpPr>
          <p:nvPr>
            <p:ph type="pic" sz="quarter" idx="10"/>
          </p:nvPr>
        </p:nvSpPr>
        <p:spPr>
          <a:xfrm>
            <a:off x="450988" y="310896"/>
            <a:ext cx="4363599" cy="2459736"/>
          </a:xfrm>
          <a:prstGeom prst="rect">
            <a:avLst/>
          </a:prstGeom>
          <a:solidFill>
            <a:schemeClr val="bg1">
              <a:alpha val="30000"/>
            </a:schemeClr>
          </a:solidFill>
          <a:ln>
            <a:solidFill>
              <a:schemeClr val="bg2"/>
            </a:solidFill>
          </a:ln>
          <a:effectLst/>
        </p:spPr>
        <p:txBody>
          <a:bodyPr vert="horz" lIns="91424" tIns="45713" rIns="91424" bIns="45713" rtlCol="0" anchor="ctr" anchorCtr="0">
            <a:normAutofit/>
          </a:bodyPr>
          <a:lstStyle>
            <a:lvl1pPr marL="0" indent="0" algn="ctr" defTabSz="914247" rtl="0" eaLnBrk="1" latinLnBrk="0" hangingPunct="1">
              <a:lnSpc>
                <a:spcPct val="95000"/>
              </a:lnSpc>
              <a:spcBef>
                <a:spcPts val="1440"/>
              </a:spcBef>
              <a:buClr>
                <a:srgbClr val="92D050"/>
              </a:buClr>
              <a:buSzPct val="90000"/>
              <a:buFont typeface="Arial" pitchFamily="34" charset="0"/>
              <a:buNone/>
              <a:tabLst/>
              <a:defRPr lang="en-US" sz="2000" kern="1200" dirty="0">
                <a:solidFill>
                  <a:schemeClr val="tx1"/>
                </a:solidFill>
                <a:latin typeface="+mj-lt"/>
                <a:ea typeface="+mn-ea"/>
                <a:cs typeface="+mn-cs"/>
              </a:defRPr>
            </a:lvl1pPr>
          </a:lstStyle>
          <a:p>
            <a:r>
              <a:rPr lang="en-US" smtClean="0"/>
              <a:t>Drag picture to placeholder or click icon to add</a:t>
            </a:r>
            <a:endParaRPr lang="en-US" dirty="0"/>
          </a:p>
        </p:txBody>
      </p:sp>
      <p:sp>
        <p:nvSpPr>
          <p:cNvPr id="9" name="Title 8"/>
          <p:cNvSpPr>
            <a:spLocks noGrp="1"/>
          </p:cNvSpPr>
          <p:nvPr>
            <p:ph type="title" hasCustomPrompt="1"/>
          </p:nvPr>
        </p:nvSpPr>
        <p:spPr>
          <a:xfrm>
            <a:off x="317373" y="3429000"/>
            <a:ext cx="9343297" cy="1421928"/>
          </a:xfrm>
        </p:spPr>
        <p:txBody>
          <a:bodyPr anchor="t">
            <a:noAutofit/>
          </a:bodyPr>
          <a:lstStyle>
            <a:lvl1pPr marL="0" marR="0" indent="0" algn="l" defTabSz="914247" rtl="0" eaLnBrk="1" fontAlgn="auto" latinLnBrk="0" hangingPunct="1">
              <a:lnSpc>
                <a:spcPct val="80000"/>
              </a:lnSpc>
              <a:spcBef>
                <a:spcPct val="0"/>
              </a:spcBef>
              <a:spcAft>
                <a:spcPts val="0"/>
              </a:spcAft>
              <a:buClrTx/>
              <a:buSzTx/>
              <a:buFontTx/>
              <a:buNone/>
              <a:tabLst/>
              <a:defRPr sz="6000">
                <a:solidFill>
                  <a:schemeClr val="tx1"/>
                </a:solidFill>
                <a:latin typeface="+mj-lt"/>
              </a:defRPr>
            </a:lvl1pPr>
          </a:lstStyle>
          <a:p>
            <a:r>
              <a:rPr lang="en-US" dirty="0" smtClean="0"/>
              <a:t>Large photo </a:t>
            </a:r>
            <a:br>
              <a:rPr lang="en-US" dirty="0" smtClean="0"/>
            </a:br>
            <a:r>
              <a:rPr lang="en-US" dirty="0" smtClean="0"/>
              <a:t>caption here.</a:t>
            </a:r>
          </a:p>
        </p:txBody>
      </p:sp>
      <p:sp>
        <p:nvSpPr>
          <p:cNvPr id="8" name="Rectangle 4"/>
          <p:cNvSpPr>
            <a:spLocks noChangeArrowheads="1"/>
          </p:cNvSpPr>
          <p:nvPr userDrawn="1"/>
        </p:nvSpPr>
        <p:spPr bwMode="ltGray">
          <a:xfrm>
            <a:off x="389293" y="6555463"/>
            <a:ext cx="4559499" cy="206047"/>
          </a:xfrm>
          <a:prstGeom prst="rect">
            <a:avLst/>
          </a:prstGeom>
          <a:noFill/>
          <a:ln w="9525">
            <a:noFill/>
            <a:miter lim="800000"/>
            <a:headEnd/>
            <a:tailEnd/>
          </a:ln>
          <a:effectLst/>
        </p:spPr>
        <p:txBody>
          <a:bodyPr wrap="square" lIns="82108" tIns="41053" rIns="82108" bIns="41053" anchor="b" anchorCtr="0">
            <a:spAutoFit/>
          </a:bodyPr>
          <a:lstStyle/>
          <a:p>
            <a:pPr defTabSz="814251"/>
            <a:r>
              <a:rPr lang="en-US" sz="800" dirty="0" smtClean="0">
                <a:solidFill>
                  <a:srgbClr val="272848"/>
                </a:solidFill>
                <a:latin typeface="CiscoSansTT ExtraLight"/>
              </a:rPr>
              <a:t>© 2013  Cisco and/or its affiliates. All rights reserved.</a:t>
            </a:r>
            <a:endParaRPr lang="en-US" sz="800" dirty="0">
              <a:solidFill>
                <a:srgbClr val="272848"/>
              </a:solidFill>
              <a:latin typeface="CiscoSansTT ExtraLight"/>
            </a:endParaRPr>
          </a:p>
        </p:txBody>
      </p:sp>
      <p:sp>
        <p:nvSpPr>
          <p:cNvPr id="10" name="Rectangle 7"/>
          <p:cNvSpPr>
            <a:spLocks noChangeArrowheads="1"/>
          </p:cNvSpPr>
          <p:nvPr userDrawn="1"/>
        </p:nvSpPr>
        <p:spPr bwMode="ltGray">
          <a:xfrm>
            <a:off x="11551114" y="6549625"/>
            <a:ext cx="287628" cy="206047"/>
          </a:xfrm>
          <a:prstGeom prst="rect">
            <a:avLst/>
          </a:prstGeom>
          <a:noFill/>
          <a:ln w="9525" algn="ctr">
            <a:noFill/>
            <a:miter lim="800000"/>
            <a:headEnd/>
            <a:tailEnd/>
          </a:ln>
          <a:effectLst/>
        </p:spPr>
        <p:txBody>
          <a:bodyPr wrap="none" lIns="82108" tIns="41053" rIns="82108" bIns="41053" anchor="b">
            <a:spAutoFit/>
          </a:bodyPr>
          <a:lstStyle/>
          <a:p>
            <a:pPr algn="r" defTabSz="814251"/>
            <a:fld id="{DFCF27A5-1A5B-48D3-A060-2758FFBB1ADD}" type="slidenum">
              <a:rPr lang="en-US" sz="800">
                <a:solidFill>
                  <a:srgbClr val="272848"/>
                </a:solidFill>
              </a:rPr>
              <a:pPr algn="r" defTabSz="814251"/>
              <a:t>‹#›</a:t>
            </a:fld>
            <a:endParaRPr lang="en-US" sz="800" dirty="0">
              <a:solidFill>
                <a:srgbClr val="272848"/>
              </a:solidFill>
            </a:endParaRPr>
          </a:p>
        </p:txBody>
      </p:sp>
      <p:sp>
        <p:nvSpPr>
          <p:cNvPr id="14" name="Rectangle 5"/>
          <p:cNvSpPr>
            <a:spLocks noChangeArrowheads="1"/>
          </p:cNvSpPr>
          <p:nvPr userDrawn="1"/>
        </p:nvSpPr>
        <p:spPr bwMode="ltGray">
          <a:xfrm>
            <a:off x="10414963" y="6576141"/>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15" name="Rectangle 7"/>
          <p:cNvSpPr>
            <a:spLocks noChangeArrowheads="1"/>
          </p:cNvSpPr>
          <p:nvPr userDrawn="1"/>
        </p:nvSpPr>
        <p:spPr bwMode="ltGray">
          <a:xfrm>
            <a:off x="11551122" y="6572037"/>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11" name="Rectangle 4"/>
          <p:cNvSpPr>
            <a:spLocks noChangeArrowheads="1"/>
          </p:cNvSpPr>
          <p:nvPr userDrawn="1"/>
        </p:nvSpPr>
        <p:spPr bwMode="ltGray">
          <a:xfrm>
            <a:off x="389294" y="6555465"/>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spTree>
    <p:extLst>
      <p:ext uri="{BB962C8B-B14F-4D97-AF65-F5344CB8AC3E}">
        <p14:creationId xmlns:p14="http://schemas.microsoft.com/office/powerpoint/2010/main" val="3638438892"/>
      </p:ext>
    </p:extLst>
  </p:cSld>
  <p:clrMapOvr>
    <a:overrideClrMapping bg1="dk1" tx1="lt1" bg2="dk2" tx2="lt2" accent1="accent1" accent2="accent2" accent3="accent3" accent4="accent4" accent5="accent5" accent6="accent6" hlink="hlink" folHlink="folHlink"/>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Portrait photo_right side">
    <p:bg>
      <p:bgRef idx="1001">
        <a:schemeClr val="bg2"/>
      </p:bgRef>
    </p:bg>
    <p:spTree>
      <p:nvGrpSpPr>
        <p:cNvPr id="1" name=""/>
        <p:cNvGrpSpPr/>
        <p:nvPr/>
      </p:nvGrpSpPr>
      <p:grpSpPr>
        <a:xfrm>
          <a:off x="0" y="0"/>
          <a:ext cx="0" cy="0"/>
          <a:chOff x="0" y="0"/>
          <a:chExt cx="0" cy="0"/>
        </a:xfrm>
      </p:grpSpPr>
      <p:sp>
        <p:nvSpPr>
          <p:cNvPr id="40" name="Rectangle 39"/>
          <p:cNvSpPr/>
          <p:nvPr/>
        </p:nvSpPr>
        <p:spPr>
          <a:xfrm>
            <a:off x="6655098" y="859536"/>
            <a:ext cx="4838964" cy="50292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defTabSz="609417"/>
            <a:endParaRPr lang="en-US" sz="2400">
              <a:solidFill>
                <a:srgbClr val="FFFFFF"/>
              </a:solidFill>
              <a:latin typeface="CiscoSansTT ExtraLight"/>
            </a:endParaRPr>
          </a:p>
        </p:txBody>
      </p:sp>
      <p:sp>
        <p:nvSpPr>
          <p:cNvPr id="26" name="Picture Placeholder 25"/>
          <p:cNvSpPr>
            <a:spLocks noGrp="1"/>
          </p:cNvSpPr>
          <p:nvPr>
            <p:ph type="pic" sz="quarter" idx="10"/>
          </p:nvPr>
        </p:nvSpPr>
        <p:spPr>
          <a:xfrm>
            <a:off x="6655098" y="859536"/>
            <a:ext cx="4838964" cy="5029200"/>
          </a:xfrm>
          <a:prstGeom prst="rect">
            <a:avLst/>
          </a:prstGeom>
          <a:solidFill>
            <a:schemeClr val="bg1">
              <a:alpha val="30000"/>
            </a:schemeClr>
          </a:solidFill>
          <a:ln>
            <a:solidFill>
              <a:schemeClr val="bg2"/>
            </a:solidFill>
          </a:ln>
          <a:effectLst/>
        </p:spPr>
        <p:txBody>
          <a:bodyPr lIns="121883" tIns="60941" rIns="121883" bIns="60941" anchor="ctr" anchorCtr="0"/>
          <a:lstStyle>
            <a:lvl1pPr algn="ctr">
              <a:buFontTx/>
              <a:buNone/>
              <a:defRPr>
                <a:solidFill>
                  <a:schemeClr val="tx1"/>
                </a:solidFill>
                <a:latin typeface="+mj-lt"/>
              </a:defRPr>
            </a:lvl1pPr>
          </a:lstStyle>
          <a:p>
            <a:r>
              <a:rPr lang="en-US" smtClean="0"/>
              <a:t>Drag picture to placeholder or click icon to add</a:t>
            </a:r>
            <a:endParaRPr lang="en-US" dirty="0"/>
          </a:p>
        </p:txBody>
      </p:sp>
      <p:sp>
        <p:nvSpPr>
          <p:cNvPr id="9" name="Title 8"/>
          <p:cNvSpPr>
            <a:spLocks noGrp="1"/>
          </p:cNvSpPr>
          <p:nvPr>
            <p:ph type="title"/>
          </p:nvPr>
        </p:nvSpPr>
        <p:spPr>
          <a:xfrm>
            <a:off x="339738" y="728978"/>
            <a:ext cx="5798380" cy="1085313"/>
          </a:xfrm>
        </p:spPr>
        <p:txBody>
          <a:bodyPr anchor="t">
            <a:noAutofit/>
          </a:bodyPr>
          <a:lstStyle>
            <a:lvl1pPr>
              <a:lnSpc>
                <a:spcPct val="90000"/>
              </a:lnSpc>
              <a:defRPr sz="3300">
                <a:solidFill>
                  <a:schemeClr val="tx1"/>
                </a:solidFill>
                <a:latin typeface="+mj-lt"/>
              </a:defRPr>
            </a:lvl1pPr>
          </a:lstStyle>
          <a:p>
            <a:r>
              <a:rPr lang="en-US" smtClean="0"/>
              <a:t>Click to edit Master title style</a:t>
            </a:r>
            <a:endParaRPr lang="en-US" dirty="0"/>
          </a:p>
        </p:txBody>
      </p:sp>
      <p:sp>
        <p:nvSpPr>
          <p:cNvPr id="8" name="Rectangle 4"/>
          <p:cNvSpPr>
            <a:spLocks noChangeArrowheads="1"/>
          </p:cNvSpPr>
          <p:nvPr userDrawn="1"/>
        </p:nvSpPr>
        <p:spPr bwMode="ltGray">
          <a:xfrm>
            <a:off x="354134" y="6555463"/>
            <a:ext cx="4559499" cy="206047"/>
          </a:xfrm>
          <a:prstGeom prst="rect">
            <a:avLst/>
          </a:prstGeom>
          <a:noFill/>
          <a:ln w="9525">
            <a:noFill/>
            <a:miter lim="800000"/>
            <a:headEnd/>
            <a:tailEnd/>
          </a:ln>
          <a:effectLst/>
        </p:spPr>
        <p:txBody>
          <a:bodyPr wrap="square" lIns="82108" tIns="41053" rIns="82108" bIns="41053" anchor="b" anchorCtr="0">
            <a:spAutoFit/>
          </a:bodyPr>
          <a:lstStyle/>
          <a:p>
            <a:pPr defTabSz="814251"/>
            <a:r>
              <a:rPr lang="en-US" sz="800" dirty="0" smtClean="0">
                <a:solidFill>
                  <a:srgbClr val="272848"/>
                </a:solidFill>
              </a:rPr>
              <a:t>© 2013  Cisco and/or its affiliates. All rights reserved.</a:t>
            </a:r>
            <a:endParaRPr lang="en-US" sz="800" dirty="0">
              <a:solidFill>
                <a:srgbClr val="272848"/>
              </a:solidFill>
            </a:endParaRPr>
          </a:p>
        </p:txBody>
      </p:sp>
      <p:sp>
        <p:nvSpPr>
          <p:cNvPr id="10" name="Rectangle 7"/>
          <p:cNvSpPr>
            <a:spLocks noChangeArrowheads="1"/>
          </p:cNvSpPr>
          <p:nvPr userDrawn="1"/>
        </p:nvSpPr>
        <p:spPr bwMode="ltGray">
          <a:xfrm>
            <a:off x="11551114" y="6549625"/>
            <a:ext cx="287628" cy="206047"/>
          </a:xfrm>
          <a:prstGeom prst="rect">
            <a:avLst/>
          </a:prstGeom>
          <a:noFill/>
          <a:ln w="9525" algn="ctr">
            <a:noFill/>
            <a:miter lim="800000"/>
            <a:headEnd/>
            <a:tailEnd/>
          </a:ln>
          <a:effectLst/>
        </p:spPr>
        <p:txBody>
          <a:bodyPr wrap="none" lIns="82108" tIns="41053" rIns="82108" bIns="41053" anchor="b">
            <a:spAutoFit/>
          </a:bodyPr>
          <a:lstStyle/>
          <a:p>
            <a:pPr algn="r" defTabSz="814251"/>
            <a:fld id="{DFCF27A5-1A5B-48D3-A060-2758FFBB1ADD}" type="slidenum">
              <a:rPr lang="en-US" sz="800">
                <a:solidFill>
                  <a:srgbClr val="272848"/>
                </a:solidFill>
              </a:rPr>
              <a:pPr algn="r" defTabSz="814251"/>
              <a:t>‹#›</a:t>
            </a:fld>
            <a:endParaRPr lang="en-US" sz="800" dirty="0">
              <a:solidFill>
                <a:srgbClr val="272848"/>
              </a:solidFill>
            </a:endParaRPr>
          </a:p>
        </p:txBody>
      </p:sp>
      <p:sp>
        <p:nvSpPr>
          <p:cNvPr id="11" name="Rectangle 5"/>
          <p:cNvSpPr>
            <a:spLocks noChangeArrowheads="1"/>
          </p:cNvSpPr>
          <p:nvPr userDrawn="1"/>
        </p:nvSpPr>
        <p:spPr bwMode="ltGray">
          <a:xfrm>
            <a:off x="10414963" y="6576141"/>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12" name="Rectangle 7"/>
          <p:cNvSpPr>
            <a:spLocks noChangeArrowheads="1"/>
          </p:cNvSpPr>
          <p:nvPr userDrawn="1"/>
        </p:nvSpPr>
        <p:spPr bwMode="ltGray">
          <a:xfrm>
            <a:off x="11551122" y="6572037"/>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14" name="Rectangle 4"/>
          <p:cNvSpPr>
            <a:spLocks noChangeArrowheads="1"/>
          </p:cNvSpPr>
          <p:nvPr userDrawn="1"/>
        </p:nvSpPr>
        <p:spPr bwMode="ltGray">
          <a:xfrm>
            <a:off x="389294" y="6555465"/>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spTree>
    <p:extLst>
      <p:ext uri="{BB962C8B-B14F-4D97-AF65-F5344CB8AC3E}">
        <p14:creationId xmlns:p14="http://schemas.microsoft.com/office/powerpoint/2010/main" val="31970920"/>
      </p:ext>
    </p:extLst>
  </p:cSld>
  <p:clrMapOvr>
    <a:overrideClrMapping bg1="dk1" tx1="lt1" bg2="dk2" tx2="lt2" accent1="accent1" accent2="accent2" accent3="accent3" accent4="accent4" accent5="accent5" accent6="accent6" hlink="hlink" folHlink="folHlink"/>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Full bleed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463" y="0"/>
            <a:ext cx="12188825" cy="6858000"/>
          </a:xfrm>
          <a:prstGeom prst="rect">
            <a:avLst/>
          </a:prstGeom>
        </p:spPr>
        <p:txBody>
          <a:bodyPr vert="horz" lIns="121883" tIns="60941" rIns="121883" bIns="60941"/>
          <a:lstStyle>
            <a:lvl1pPr marL="0" indent="0" algn="ctr">
              <a:buNone/>
              <a:defRPr sz="2000" baseline="0">
                <a:latin typeface="+mn-lt"/>
                <a:cs typeface="CiscoSans ExtraLight"/>
              </a:defRPr>
            </a:lvl1pPr>
          </a:lstStyle>
          <a:p>
            <a:r>
              <a:rPr lang="en-US" smtClean="0"/>
              <a:t>Drag picture to placeholder or click icon to add</a:t>
            </a:r>
            <a:endParaRPr lang="en-US" dirty="0"/>
          </a:p>
        </p:txBody>
      </p:sp>
    </p:spTree>
    <p:extLst>
      <p:ext uri="{BB962C8B-B14F-4D97-AF65-F5344CB8AC3E}">
        <p14:creationId xmlns:p14="http://schemas.microsoft.com/office/powerpoint/2010/main" val="3270252862"/>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Full bleed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10575" y="320841"/>
            <a:ext cx="11259775" cy="5877827"/>
          </a:xfrm>
          <a:prstGeom prst="rect">
            <a:avLst/>
          </a:prstGeom>
        </p:spPr>
        <p:txBody>
          <a:bodyPr vert="horz" lIns="121883" tIns="60941" rIns="121883" bIns="60941"/>
          <a:lstStyle>
            <a:lvl1pPr marL="0" indent="0" algn="ctr">
              <a:buNone/>
              <a:defRPr sz="2000" baseline="0">
                <a:latin typeface="+mn-lt"/>
                <a:cs typeface="CiscoSans ExtraLight"/>
              </a:defRPr>
            </a:lvl1pPr>
          </a:lstStyle>
          <a:p>
            <a:r>
              <a:rPr lang="en-US" smtClean="0"/>
              <a:t>Drag picture to placeholder or click icon to add</a:t>
            </a:r>
            <a:endParaRPr lang="en-US" dirty="0"/>
          </a:p>
        </p:txBody>
      </p:sp>
    </p:spTree>
    <p:extLst>
      <p:ext uri="{BB962C8B-B14F-4D97-AF65-F5344CB8AC3E}">
        <p14:creationId xmlns:p14="http://schemas.microsoft.com/office/powerpoint/2010/main" val="621056051"/>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2_Full bleed photo">
    <p:bg>
      <p:bgPr>
        <a:solidFill>
          <a:schemeClr val="tx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5"/>
            <a:ext cx="12188826" cy="6677886"/>
          </a:xfrm>
          <a:prstGeom prst="rect">
            <a:avLst/>
          </a:prstGeom>
        </p:spPr>
        <p:txBody>
          <a:bodyPr vert="horz" lIns="121883" tIns="60941" rIns="121883" bIns="60941"/>
          <a:lstStyle>
            <a:lvl1pPr marL="0" indent="0" algn="ctr">
              <a:buNone/>
              <a:defRPr sz="2000" baseline="0">
                <a:solidFill>
                  <a:schemeClr val="bg1"/>
                </a:solidFill>
                <a:latin typeface="+mn-lt"/>
                <a:cs typeface="CiscoSans ExtraLight"/>
              </a:defRPr>
            </a:lvl1pPr>
          </a:lstStyle>
          <a:p>
            <a:r>
              <a:rPr lang="en-US" smtClean="0"/>
              <a:t>Drag picture to placeholder or click icon to add</a:t>
            </a:r>
            <a:endParaRPr lang="en-US" dirty="0"/>
          </a:p>
        </p:txBody>
      </p:sp>
      <p:cxnSp>
        <p:nvCxnSpPr>
          <p:cNvPr id="7" name="Straight Connector 6"/>
          <p:cNvCxnSpPr/>
          <p:nvPr userDrawn="1"/>
        </p:nvCxnSpPr>
        <p:spPr>
          <a:xfrm>
            <a:off x="0" y="6771410"/>
            <a:ext cx="12188825" cy="0"/>
          </a:xfrm>
          <a:prstGeom prst="line">
            <a:avLst/>
          </a:prstGeom>
          <a:ln w="177800">
            <a:gradFill>
              <a:gsLst>
                <a:gs pos="0">
                  <a:schemeClr val="tx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8848062"/>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Wide screen video">
    <p:bg>
      <p:bgRef idx="1001">
        <a:schemeClr val="bg2"/>
      </p:bgRef>
    </p:bg>
    <p:spTree>
      <p:nvGrpSpPr>
        <p:cNvPr id="1" name=""/>
        <p:cNvGrpSpPr/>
        <p:nvPr/>
      </p:nvGrpSpPr>
      <p:grpSpPr>
        <a:xfrm>
          <a:off x="0" y="0"/>
          <a:ext cx="0" cy="0"/>
          <a:chOff x="0" y="0"/>
          <a:chExt cx="0" cy="0"/>
        </a:xfrm>
      </p:grpSpPr>
      <p:sp>
        <p:nvSpPr>
          <p:cNvPr id="40" name="Media Placeholder 39"/>
          <p:cNvSpPr>
            <a:spLocks noGrp="1"/>
          </p:cNvSpPr>
          <p:nvPr>
            <p:ph type="media" sz="quarter" idx="11"/>
          </p:nvPr>
        </p:nvSpPr>
        <p:spPr>
          <a:xfrm>
            <a:off x="3888008" y="777240"/>
            <a:ext cx="7863840" cy="4425696"/>
          </a:xfrm>
          <a:prstGeom prst="rect">
            <a:avLst/>
          </a:prstGeom>
          <a:solidFill>
            <a:schemeClr val="tx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lIns="91420" tIns="45711" rIns="91420" bIns="45711" rtlCol="0" anchor="ctr">
            <a:normAutofit/>
          </a:bodyPr>
          <a:lstStyle>
            <a:lvl1pPr marL="0" indent="0" algn="ctr" defTabSz="914209" rtl="0" eaLnBrk="1" latinLnBrk="0" hangingPunct="1">
              <a:lnSpc>
                <a:spcPct val="95000"/>
              </a:lnSpc>
              <a:spcBef>
                <a:spcPts val="1440"/>
              </a:spcBef>
              <a:buClr>
                <a:srgbClr val="92D050"/>
              </a:buClr>
              <a:buSzPct val="90000"/>
              <a:buFont typeface="Arial" pitchFamily="34" charset="0"/>
              <a:buNone/>
              <a:tabLst/>
              <a:defRPr lang="en-US" sz="1900" kern="1200" baseline="0" smtClean="0">
                <a:solidFill>
                  <a:schemeClr val="lt1"/>
                </a:solidFill>
                <a:latin typeface="+mn-lt"/>
                <a:ea typeface="+mn-ea"/>
                <a:cs typeface="CiscoSans"/>
              </a:defRPr>
            </a:lvl1pPr>
          </a:lstStyle>
          <a:p>
            <a:r>
              <a:rPr lang="en-US" smtClean="0"/>
              <a:t>Click icon to add media</a:t>
            </a:r>
            <a:endParaRPr lang="en-US" dirty="0"/>
          </a:p>
        </p:txBody>
      </p:sp>
      <p:sp>
        <p:nvSpPr>
          <p:cNvPr id="37" name="Rectangle 5"/>
          <p:cNvSpPr>
            <a:spLocks noChangeArrowheads="1"/>
          </p:cNvSpPr>
          <p:nvPr userDrawn="1"/>
        </p:nvSpPr>
        <p:spPr bwMode="ltGray">
          <a:xfrm>
            <a:off x="10414963" y="6576141"/>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38" name="Rectangle 7"/>
          <p:cNvSpPr>
            <a:spLocks noChangeArrowheads="1"/>
          </p:cNvSpPr>
          <p:nvPr userDrawn="1"/>
        </p:nvSpPr>
        <p:spPr bwMode="ltGray">
          <a:xfrm>
            <a:off x="11551122" y="6572037"/>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39" name="Rectangle 4"/>
          <p:cNvSpPr>
            <a:spLocks noChangeArrowheads="1"/>
          </p:cNvSpPr>
          <p:nvPr userDrawn="1"/>
        </p:nvSpPr>
        <p:spPr bwMode="ltGray">
          <a:xfrm>
            <a:off x="389294" y="6555465"/>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spTree>
    <p:extLst>
      <p:ext uri="{BB962C8B-B14F-4D97-AF65-F5344CB8AC3E}">
        <p14:creationId xmlns:p14="http://schemas.microsoft.com/office/powerpoint/2010/main" val="41819730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Standard video">
    <p:bg>
      <p:bgRef idx="1001">
        <a:schemeClr val="bg2"/>
      </p:bgRef>
    </p:bg>
    <p:spTree>
      <p:nvGrpSpPr>
        <p:cNvPr id="1" name=""/>
        <p:cNvGrpSpPr/>
        <p:nvPr/>
      </p:nvGrpSpPr>
      <p:grpSpPr>
        <a:xfrm>
          <a:off x="0" y="0"/>
          <a:ext cx="0" cy="0"/>
          <a:chOff x="0" y="0"/>
          <a:chExt cx="0" cy="0"/>
        </a:xfrm>
      </p:grpSpPr>
      <p:sp>
        <p:nvSpPr>
          <p:cNvPr id="21" name="Media Placeholder 20"/>
          <p:cNvSpPr>
            <a:spLocks noGrp="1"/>
          </p:cNvSpPr>
          <p:nvPr>
            <p:ph type="media" sz="quarter" idx="10"/>
          </p:nvPr>
        </p:nvSpPr>
        <p:spPr>
          <a:xfrm>
            <a:off x="5853968" y="778669"/>
            <a:ext cx="5897880" cy="4425696"/>
          </a:xfrm>
          <a:prstGeom prst="rect">
            <a:avLst/>
          </a:prstGeom>
          <a:solidFill>
            <a:schemeClr val="tx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lIns="91420" tIns="45711" rIns="91420" bIns="45711" rtlCol="0" anchor="ctr">
            <a:normAutofit/>
          </a:bodyPr>
          <a:lstStyle>
            <a:lvl1pPr marL="0" indent="0" algn="ctr" defTabSz="914209" rtl="0" eaLnBrk="1" latinLnBrk="0" hangingPunct="1">
              <a:lnSpc>
                <a:spcPct val="95000"/>
              </a:lnSpc>
              <a:spcBef>
                <a:spcPts val="1440"/>
              </a:spcBef>
              <a:buClr>
                <a:srgbClr val="92D050"/>
              </a:buClr>
              <a:buSzPct val="90000"/>
              <a:buFont typeface="Arial" pitchFamily="34" charset="0"/>
              <a:buNone/>
              <a:tabLst/>
              <a:defRPr lang="en-US" sz="1900" kern="1200">
                <a:solidFill>
                  <a:schemeClr val="lt1"/>
                </a:solidFill>
                <a:latin typeface="+mn-lt"/>
                <a:ea typeface="+mn-ea"/>
                <a:cs typeface="CiscoSans"/>
              </a:defRPr>
            </a:lvl1pPr>
          </a:lstStyle>
          <a:p>
            <a:r>
              <a:rPr lang="en-US" smtClean="0"/>
              <a:t>Click icon to add media</a:t>
            </a:r>
            <a:endParaRPr lang="en-US" dirty="0"/>
          </a:p>
        </p:txBody>
      </p:sp>
      <p:sp>
        <p:nvSpPr>
          <p:cNvPr id="19" name="Rectangle 5"/>
          <p:cNvSpPr>
            <a:spLocks noChangeArrowheads="1"/>
          </p:cNvSpPr>
          <p:nvPr userDrawn="1"/>
        </p:nvSpPr>
        <p:spPr bwMode="ltGray">
          <a:xfrm>
            <a:off x="10414963" y="6576141"/>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22" name="Rectangle 7"/>
          <p:cNvSpPr>
            <a:spLocks noChangeArrowheads="1"/>
          </p:cNvSpPr>
          <p:nvPr userDrawn="1"/>
        </p:nvSpPr>
        <p:spPr bwMode="ltGray">
          <a:xfrm>
            <a:off x="11551122" y="6572037"/>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6" name="Rectangle 4"/>
          <p:cNvSpPr>
            <a:spLocks noChangeArrowheads="1"/>
          </p:cNvSpPr>
          <p:nvPr userDrawn="1"/>
        </p:nvSpPr>
        <p:spPr bwMode="ltGray">
          <a:xfrm>
            <a:off x="389294" y="6555465"/>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spTree>
    <p:extLst>
      <p:ext uri="{BB962C8B-B14F-4D97-AF65-F5344CB8AC3E}">
        <p14:creationId xmlns:p14="http://schemas.microsoft.com/office/powerpoint/2010/main" val="10375542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Blank_gradient only">
    <p:bg>
      <p:bgRef idx="1001">
        <a:schemeClr val="bg2"/>
      </p:bgRef>
    </p:bg>
    <p:spTree>
      <p:nvGrpSpPr>
        <p:cNvPr id="1" name=""/>
        <p:cNvGrpSpPr/>
        <p:nvPr/>
      </p:nvGrpSpPr>
      <p:grpSpPr>
        <a:xfrm>
          <a:off x="0" y="0"/>
          <a:ext cx="0" cy="0"/>
          <a:chOff x="0" y="0"/>
          <a:chExt cx="0" cy="0"/>
        </a:xfrm>
      </p:grpSpPr>
      <p:sp>
        <p:nvSpPr>
          <p:cNvPr id="6" name="Rectangle 5"/>
          <p:cNvSpPr>
            <a:spLocks noChangeArrowheads="1"/>
          </p:cNvSpPr>
          <p:nvPr userDrawn="1"/>
        </p:nvSpPr>
        <p:spPr bwMode="ltGray">
          <a:xfrm>
            <a:off x="10414963" y="6327964"/>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7" name="Rectangle 7"/>
          <p:cNvSpPr>
            <a:spLocks noChangeArrowheads="1"/>
          </p:cNvSpPr>
          <p:nvPr userDrawn="1"/>
        </p:nvSpPr>
        <p:spPr bwMode="ltGray">
          <a:xfrm>
            <a:off x="11551122" y="6323860"/>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8" name="Rectangle 4"/>
          <p:cNvSpPr>
            <a:spLocks noChangeArrowheads="1"/>
          </p:cNvSpPr>
          <p:nvPr userDrawn="1"/>
        </p:nvSpPr>
        <p:spPr bwMode="ltGray">
          <a:xfrm>
            <a:off x="389294" y="6329697"/>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cxnSp>
        <p:nvCxnSpPr>
          <p:cNvPr id="9" name="Straight Connector 8"/>
          <p:cNvCxnSpPr/>
          <p:nvPr userDrawn="1"/>
        </p:nvCxnSpPr>
        <p:spPr>
          <a:xfrm>
            <a:off x="0" y="6771410"/>
            <a:ext cx="12188825" cy="0"/>
          </a:xfrm>
          <a:prstGeom prst="line">
            <a:avLst/>
          </a:prstGeom>
          <a:ln w="177800">
            <a:gradFill>
              <a:gsLst>
                <a:gs pos="0">
                  <a:schemeClr val="bg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5210068"/>
      </p:ext>
    </p:extLst>
  </p:cSld>
  <p:clrMapOvr>
    <a:overrideClrMapping bg1="dk1" tx1="lt1" bg2="dk2" tx2="lt2" accent1="accent1" accent2="accent2" accent3="accent3" accent4="accent4" accent5="accent5" accent6="accent6" hlink="hlink" folHlink="folHlink"/>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p:cSld name="1_Blank_gradient only">
    <p:bg>
      <p:bgPr>
        <a:solidFill>
          <a:schemeClr val="accent5"/>
        </a:solidFill>
        <a:effectLst/>
      </p:bgPr>
    </p:bg>
    <p:spTree>
      <p:nvGrpSpPr>
        <p:cNvPr id="1" name=""/>
        <p:cNvGrpSpPr/>
        <p:nvPr/>
      </p:nvGrpSpPr>
      <p:grpSpPr>
        <a:xfrm>
          <a:off x="0" y="0"/>
          <a:ext cx="0" cy="0"/>
          <a:chOff x="0" y="0"/>
          <a:chExt cx="0" cy="0"/>
        </a:xfrm>
      </p:grpSpPr>
      <p:sp>
        <p:nvSpPr>
          <p:cNvPr id="6" name="Rectangle 5"/>
          <p:cNvSpPr>
            <a:spLocks noChangeArrowheads="1"/>
          </p:cNvSpPr>
          <p:nvPr userDrawn="1"/>
        </p:nvSpPr>
        <p:spPr bwMode="ltGray">
          <a:xfrm>
            <a:off x="10414963" y="6327964"/>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7" name="Rectangle 7"/>
          <p:cNvSpPr>
            <a:spLocks noChangeArrowheads="1"/>
          </p:cNvSpPr>
          <p:nvPr userDrawn="1"/>
        </p:nvSpPr>
        <p:spPr bwMode="ltGray">
          <a:xfrm>
            <a:off x="11551122" y="6323860"/>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9" name="Rectangle 4"/>
          <p:cNvSpPr>
            <a:spLocks noChangeArrowheads="1"/>
          </p:cNvSpPr>
          <p:nvPr userDrawn="1"/>
        </p:nvSpPr>
        <p:spPr bwMode="ltGray">
          <a:xfrm>
            <a:off x="389294" y="6329697"/>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cxnSp>
        <p:nvCxnSpPr>
          <p:cNvPr id="8" name="Straight Connector 7"/>
          <p:cNvCxnSpPr/>
          <p:nvPr userDrawn="1"/>
        </p:nvCxnSpPr>
        <p:spPr>
          <a:xfrm>
            <a:off x="0" y="6771410"/>
            <a:ext cx="12188825" cy="0"/>
          </a:xfrm>
          <a:prstGeom prst="line">
            <a:avLst/>
          </a:prstGeom>
          <a:ln w="177800">
            <a:gradFill>
              <a:gsLst>
                <a:gs pos="0">
                  <a:schemeClr val="bg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2307794"/>
      </p:ext>
    </p:extLst>
  </p:cSld>
  <p:clrMapOvr>
    <a:overrideClrMapping bg1="dk1" tx1="lt1" bg2="dk2" tx2="lt2" accent1="accent1" accent2="accent2" accent3="accent3" accent4="accent4" accent5="accent5" accent6="accent6" hlink="hlink" folHlink="folHlink"/>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p:cSld name="2_Blank_gradient only">
    <p:bg>
      <p:bgPr>
        <a:gradFill>
          <a:gsLst>
            <a:gs pos="0">
              <a:schemeClr val="accent1"/>
            </a:gs>
            <a:gs pos="100000">
              <a:schemeClr val="accent6"/>
            </a:gs>
          </a:gsLst>
          <a:lin ang="0" scaled="0"/>
        </a:gradFill>
        <a:effectLst/>
      </p:bgPr>
    </p:bg>
    <p:spTree>
      <p:nvGrpSpPr>
        <p:cNvPr id="1" name=""/>
        <p:cNvGrpSpPr/>
        <p:nvPr/>
      </p:nvGrpSpPr>
      <p:grpSpPr>
        <a:xfrm>
          <a:off x="0" y="0"/>
          <a:ext cx="0" cy="0"/>
          <a:chOff x="0" y="0"/>
          <a:chExt cx="0" cy="0"/>
        </a:xfrm>
      </p:grpSpPr>
      <p:sp>
        <p:nvSpPr>
          <p:cNvPr id="6" name="Rectangle 5"/>
          <p:cNvSpPr>
            <a:spLocks noChangeArrowheads="1"/>
          </p:cNvSpPr>
          <p:nvPr userDrawn="1"/>
        </p:nvSpPr>
        <p:spPr bwMode="ltGray">
          <a:xfrm>
            <a:off x="10414963" y="6327964"/>
            <a:ext cx="1016261" cy="206040"/>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a:solidFill>
                  <a:srgbClr val="FFFFFF"/>
                </a:solidFill>
                <a:cs typeface="CiscoSans Thin"/>
              </a:rPr>
              <a:t>Cisco Confidential</a:t>
            </a:r>
          </a:p>
        </p:txBody>
      </p:sp>
      <p:sp>
        <p:nvSpPr>
          <p:cNvPr id="7" name="Rectangle 7"/>
          <p:cNvSpPr>
            <a:spLocks noChangeArrowheads="1"/>
          </p:cNvSpPr>
          <p:nvPr userDrawn="1"/>
        </p:nvSpPr>
        <p:spPr bwMode="ltGray">
          <a:xfrm>
            <a:off x="11551122" y="6323860"/>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FFFFFF"/>
                </a:solidFill>
                <a:cs typeface="CiscoSans Thin"/>
              </a:rPr>
              <a:pPr algn="r" defTabSz="814217"/>
              <a:t>‹#›</a:t>
            </a:fld>
            <a:endParaRPr lang="en-US" sz="800" dirty="0">
              <a:solidFill>
                <a:srgbClr val="FFFFFF"/>
              </a:solidFill>
              <a:cs typeface="CiscoSans Thin"/>
            </a:endParaRPr>
          </a:p>
        </p:txBody>
      </p:sp>
      <p:sp>
        <p:nvSpPr>
          <p:cNvPr id="9" name="Rectangle 4"/>
          <p:cNvSpPr>
            <a:spLocks noChangeArrowheads="1"/>
          </p:cNvSpPr>
          <p:nvPr userDrawn="1"/>
        </p:nvSpPr>
        <p:spPr bwMode="ltGray">
          <a:xfrm>
            <a:off x="389294" y="6329697"/>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FFFFFF"/>
                </a:solidFill>
                <a:cs typeface="CiscoSans Thin"/>
              </a:rPr>
              <a:t>© 2013-2014  Cisco and/or its affiliates. All rights reserved.</a:t>
            </a:r>
            <a:endParaRPr lang="en-US" sz="800" dirty="0">
              <a:solidFill>
                <a:srgbClr val="FFFFFF"/>
              </a:solidFill>
              <a:cs typeface="CiscoSans Thin"/>
            </a:endParaRPr>
          </a:p>
        </p:txBody>
      </p:sp>
      <p:cxnSp>
        <p:nvCxnSpPr>
          <p:cNvPr id="8" name="Straight Connector 7"/>
          <p:cNvCxnSpPr/>
          <p:nvPr userDrawn="1"/>
        </p:nvCxnSpPr>
        <p:spPr>
          <a:xfrm>
            <a:off x="0" y="6771410"/>
            <a:ext cx="12188825" cy="0"/>
          </a:xfrm>
          <a:prstGeom prst="line">
            <a:avLst/>
          </a:prstGeom>
          <a:ln w="177800">
            <a:gradFill>
              <a:gsLst>
                <a:gs pos="0">
                  <a:schemeClr val="bg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2990170"/>
      </p:ext>
    </p:extLst>
  </p:cSld>
  <p:clrMapOvr>
    <a:overrideClrMapping bg1="dk1" tx1="lt1" bg2="dk2" tx2="lt2" accent1="accent1" accent2="accent2" accent3="accent3" accent4="accent4" accent5="accent5" accent6="accent6" hlink="hlink" folHlink="folHlink"/>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3_Blank_gradient only">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0065447"/>
      </p:ext>
    </p:extLst>
  </p:cSld>
  <p:clrMapOvr>
    <a:overrideClrMapping bg1="lt1" tx1="dk1" bg2="lt2" tx2="dk2" accent1="accent1" accent2="accent2" accent3="accent3" accent4="accent4" accent5="accent5" accent6="accent6" hlink="hlink" folHlink="folHlink"/>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Closing Slide_green">
    <p:bg>
      <p:bgPr>
        <a:gradFill>
          <a:gsLst>
            <a:gs pos="0">
              <a:srgbClr val="272749"/>
            </a:gs>
            <a:gs pos="100000">
              <a:srgbClr val="32BEBD"/>
            </a:gs>
          </a:gsLst>
          <a:lin ang="0" scaled="0"/>
        </a:gradFill>
        <a:effectLst/>
      </p:bgPr>
    </p:bg>
    <p:spTree>
      <p:nvGrpSpPr>
        <p:cNvPr id="1" name=""/>
        <p:cNvGrpSpPr/>
        <p:nvPr/>
      </p:nvGrpSpPr>
      <p:grpSpPr>
        <a:xfrm>
          <a:off x="0" y="0"/>
          <a:ext cx="0" cy="0"/>
          <a:chOff x="0" y="0"/>
          <a:chExt cx="0" cy="0"/>
        </a:xfrm>
      </p:grpSpPr>
      <p:grpSp>
        <p:nvGrpSpPr>
          <p:cNvPr id="50" name="Group 5"/>
          <p:cNvGrpSpPr>
            <a:grpSpLocks/>
          </p:cNvGrpSpPr>
          <p:nvPr userDrawn="1"/>
        </p:nvGrpSpPr>
        <p:grpSpPr bwMode="auto">
          <a:xfrm>
            <a:off x="5262544" y="5451743"/>
            <a:ext cx="1654129" cy="879663"/>
            <a:chOff x="384" y="331"/>
            <a:chExt cx="912" cy="485"/>
          </a:xfrm>
        </p:grpSpPr>
        <p:sp>
          <p:nvSpPr>
            <p:cNvPr id="51" name="AutoShape 6"/>
            <p:cNvSpPr>
              <a:spLocks noChangeAspect="1" noChangeArrowheads="1" noTextEdit="1"/>
            </p:cNvSpPr>
            <p:nvPr/>
          </p:nvSpPr>
          <p:spPr bwMode="invGray">
            <a:xfrm>
              <a:off x="384" y="331"/>
              <a:ext cx="912" cy="485"/>
            </a:xfrm>
            <a:prstGeom prst="rect">
              <a:avLst/>
            </a:prstGeom>
            <a:noFill/>
            <a:ln w="9525">
              <a:noFill/>
              <a:miter lim="800000"/>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52" name="Rectangle 7"/>
            <p:cNvSpPr>
              <a:spLocks noChangeArrowheads="1"/>
            </p:cNvSpPr>
            <p:nvPr/>
          </p:nvSpPr>
          <p:spPr bwMode="invGray">
            <a:xfrm>
              <a:off x="640" y="652"/>
              <a:ext cx="42" cy="158"/>
            </a:xfrm>
            <a:prstGeom prst="rect">
              <a:avLst/>
            </a:prstGeom>
            <a:solidFill>
              <a:srgbClr val="FFFFFF"/>
            </a:solidFill>
            <a:ln w="9525">
              <a:noFill/>
              <a:miter lim="800000"/>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53" name="Freeform 8"/>
            <p:cNvSpPr>
              <a:spLocks/>
            </p:cNvSpPr>
            <p:nvPr/>
          </p:nvSpPr>
          <p:spPr bwMode="invGray">
            <a:xfrm>
              <a:off x="882" y="648"/>
              <a:ext cx="120" cy="166"/>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54" name="Freeform 9"/>
            <p:cNvSpPr>
              <a:spLocks/>
            </p:cNvSpPr>
            <p:nvPr/>
          </p:nvSpPr>
          <p:spPr bwMode="invGray">
            <a:xfrm>
              <a:off x="467" y="648"/>
              <a:ext cx="120" cy="166"/>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55" name="Freeform 10"/>
            <p:cNvSpPr>
              <a:spLocks noEditPoints="1"/>
            </p:cNvSpPr>
            <p:nvPr/>
          </p:nvSpPr>
          <p:spPr bwMode="invGray">
            <a:xfrm>
              <a:off x="1046" y="648"/>
              <a:ext cx="165" cy="166"/>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56" name="Freeform 11"/>
            <p:cNvSpPr>
              <a:spLocks/>
            </p:cNvSpPr>
            <p:nvPr/>
          </p:nvSpPr>
          <p:spPr bwMode="invGray">
            <a:xfrm>
              <a:off x="735" y="648"/>
              <a:ext cx="108" cy="166"/>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57" name="Freeform 12"/>
            <p:cNvSpPr>
              <a:spLocks/>
            </p:cNvSpPr>
            <p:nvPr/>
          </p:nvSpPr>
          <p:spPr bwMode="invGray">
            <a:xfrm>
              <a:off x="384" y="462"/>
              <a:ext cx="39" cy="81"/>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58" name="Freeform 13"/>
            <p:cNvSpPr>
              <a:spLocks/>
            </p:cNvSpPr>
            <p:nvPr/>
          </p:nvSpPr>
          <p:spPr bwMode="invGray">
            <a:xfrm>
              <a:off x="494" y="407"/>
              <a:ext cx="39" cy="136"/>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59" name="Freeform 14"/>
            <p:cNvSpPr>
              <a:spLocks/>
            </p:cNvSpPr>
            <p:nvPr/>
          </p:nvSpPr>
          <p:spPr bwMode="invGray">
            <a:xfrm>
              <a:off x="601" y="333"/>
              <a:ext cx="39" cy="249"/>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60" name="Freeform 15"/>
            <p:cNvSpPr>
              <a:spLocks/>
            </p:cNvSpPr>
            <p:nvPr/>
          </p:nvSpPr>
          <p:spPr bwMode="invGray">
            <a:xfrm>
              <a:off x="711" y="407"/>
              <a:ext cx="39" cy="136"/>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61" name="Freeform 16"/>
            <p:cNvSpPr>
              <a:spLocks/>
            </p:cNvSpPr>
            <p:nvPr/>
          </p:nvSpPr>
          <p:spPr bwMode="invGray">
            <a:xfrm>
              <a:off x="818" y="462"/>
              <a:ext cx="42" cy="81"/>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62" name="Freeform 17"/>
            <p:cNvSpPr>
              <a:spLocks/>
            </p:cNvSpPr>
            <p:nvPr/>
          </p:nvSpPr>
          <p:spPr bwMode="invGray">
            <a:xfrm>
              <a:off x="928" y="407"/>
              <a:ext cx="39" cy="136"/>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63" name="Freeform 18"/>
            <p:cNvSpPr>
              <a:spLocks/>
            </p:cNvSpPr>
            <p:nvPr/>
          </p:nvSpPr>
          <p:spPr bwMode="invGray">
            <a:xfrm>
              <a:off x="1037" y="333"/>
              <a:ext cx="40" cy="249"/>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64" name="Freeform 19"/>
            <p:cNvSpPr>
              <a:spLocks/>
            </p:cNvSpPr>
            <p:nvPr/>
          </p:nvSpPr>
          <p:spPr bwMode="invGray">
            <a:xfrm>
              <a:off x="1145" y="407"/>
              <a:ext cx="39" cy="136"/>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65" name="Freeform 20"/>
            <p:cNvSpPr>
              <a:spLocks/>
            </p:cNvSpPr>
            <p:nvPr/>
          </p:nvSpPr>
          <p:spPr bwMode="invGray">
            <a:xfrm>
              <a:off x="1254" y="462"/>
              <a:ext cx="40" cy="81"/>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grpSp>
    </p:spTree>
    <p:extLst>
      <p:ext uri="{BB962C8B-B14F-4D97-AF65-F5344CB8AC3E}">
        <p14:creationId xmlns:p14="http://schemas.microsoft.com/office/powerpoint/2010/main" val="239152353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losing Slide-green thank you">
    <p:bg>
      <p:bgPr>
        <a:gradFill>
          <a:gsLst>
            <a:gs pos="0">
              <a:srgbClr val="272749"/>
            </a:gs>
            <a:gs pos="100000">
              <a:srgbClr val="32BEBD"/>
            </a:gs>
          </a:gsLst>
          <a:lin ang="0" scaled="0"/>
        </a:gradFill>
        <a:effectLst/>
      </p:bgPr>
    </p:bg>
    <p:spTree>
      <p:nvGrpSpPr>
        <p:cNvPr id="1" name=""/>
        <p:cNvGrpSpPr/>
        <p:nvPr/>
      </p:nvGrpSpPr>
      <p:grpSpPr>
        <a:xfrm>
          <a:off x="0" y="0"/>
          <a:ext cx="0" cy="0"/>
          <a:chOff x="0" y="0"/>
          <a:chExt cx="0" cy="0"/>
        </a:xfrm>
      </p:grpSpPr>
      <p:sp>
        <p:nvSpPr>
          <p:cNvPr id="64" name="TextBox 63"/>
          <p:cNvSpPr txBox="1"/>
          <p:nvPr userDrawn="1"/>
        </p:nvSpPr>
        <p:spPr>
          <a:xfrm>
            <a:off x="834625" y="3066687"/>
            <a:ext cx="3288933" cy="861775"/>
          </a:xfrm>
          <a:prstGeom prst="rect">
            <a:avLst/>
          </a:prstGeom>
          <a:noFill/>
        </p:spPr>
        <p:txBody>
          <a:bodyPr wrap="none" lIns="121883" tIns="60941" rIns="121883" bIns="60941" rtlCol="0">
            <a:spAutoFit/>
          </a:bodyPr>
          <a:lstStyle/>
          <a:p>
            <a:pPr defTabSz="609417"/>
            <a:r>
              <a:rPr lang="en-US" sz="4800" dirty="0" smtClean="0">
                <a:solidFill>
                  <a:srgbClr val="FFFFFF"/>
                </a:solidFill>
                <a:latin typeface="CiscoSansTT ExtraLight"/>
              </a:rPr>
              <a:t>Thank you.</a:t>
            </a:r>
            <a:endParaRPr lang="en-US" sz="4800" dirty="0">
              <a:solidFill>
                <a:srgbClr val="FFFFFF"/>
              </a:solidFill>
              <a:latin typeface="CiscoSansTT ExtraLight"/>
            </a:endParaRPr>
          </a:p>
        </p:txBody>
      </p:sp>
      <p:sp>
        <p:nvSpPr>
          <p:cNvPr id="65" name="Rectangle 64"/>
          <p:cNvSpPr>
            <a:spLocks noChangeArrowheads="1"/>
          </p:cNvSpPr>
          <p:nvPr userDrawn="1"/>
        </p:nvSpPr>
        <p:spPr bwMode="black">
          <a:xfrm>
            <a:off x="8379473" y="3801569"/>
            <a:ext cx="155448" cy="589103"/>
          </a:xfrm>
          <a:prstGeom prst="rect">
            <a:avLst/>
          </a:prstGeom>
          <a:solidFill>
            <a:schemeClr val="tx1"/>
          </a:solidFill>
          <a:ln w="9525">
            <a:noFill/>
            <a:miter lim="800000"/>
            <a:headEnd/>
            <a:tailEnd/>
          </a:ln>
        </p:spPr>
        <p:txBody>
          <a:bodyPr lIns="121883" tIns="60941" rIns="121883" bIns="60941"/>
          <a:lstStyle/>
          <a:p>
            <a:pPr defTabSz="609417"/>
            <a:endParaRPr lang="en-US" sz="2400">
              <a:solidFill>
                <a:srgbClr val="0096D6"/>
              </a:solidFill>
              <a:latin typeface="CiscoSansTT ExtraLight"/>
            </a:endParaRPr>
          </a:p>
        </p:txBody>
      </p:sp>
      <p:sp>
        <p:nvSpPr>
          <p:cNvPr id="66" name="Freeform 65"/>
          <p:cNvSpPr>
            <a:spLocks/>
          </p:cNvSpPr>
          <p:nvPr userDrawn="1"/>
        </p:nvSpPr>
        <p:spPr bwMode="black">
          <a:xfrm>
            <a:off x="9285041" y="3786905"/>
            <a:ext cx="450072" cy="621729"/>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67" name="Freeform 66"/>
          <p:cNvSpPr>
            <a:spLocks/>
          </p:cNvSpPr>
          <p:nvPr userDrawn="1"/>
        </p:nvSpPr>
        <p:spPr bwMode="black">
          <a:xfrm>
            <a:off x="7728765" y="3786905"/>
            <a:ext cx="450072" cy="621729"/>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68" name="Freeform 67"/>
          <p:cNvSpPr>
            <a:spLocks noEditPoints="1"/>
          </p:cNvSpPr>
          <p:nvPr userDrawn="1"/>
        </p:nvSpPr>
        <p:spPr bwMode="black">
          <a:xfrm>
            <a:off x="9897790" y="3786905"/>
            <a:ext cx="618172" cy="621729"/>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69" name="Freeform 68"/>
          <p:cNvSpPr>
            <a:spLocks/>
          </p:cNvSpPr>
          <p:nvPr userDrawn="1"/>
        </p:nvSpPr>
        <p:spPr bwMode="black">
          <a:xfrm>
            <a:off x="8735553" y="3786905"/>
            <a:ext cx="403078" cy="621729"/>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70" name="Freeform 69"/>
          <p:cNvSpPr>
            <a:spLocks/>
          </p:cNvSpPr>
          <p:nvPr userDrawn="1"/>
        </p:nvSpPr>
        <p:spPr bwMode="black">
          <a:xfrm>
            <a:off x="7419682" y="2966680"/>
            <a:ext cx="146409" cy="302709"/>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71" name="Freeform 70"/>
          <p:cNvSpPr>
            <a:spLocks/>
          </p:cNvSpPr>
          <p:nvPr userDrawn="1"/>
        </p:nvSpPr>
        <p:spPr bwMode="black">
          <a:xfrm>
            <a:off x="7829988" y="2763672"/>
            <a:ext cx="146409" cy="505721"/>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72" name="Freeform 71"/>
          <p:cNvSpPr>
            <a:spLocks/>
          </p:cNvSpPr>
          <p:nvPr userDrawn="1"/>
        </p:nvSpPr>
        <p:spPr bwMode="black">
          <a:xfrm>
            <a:off x="8233069" y="2484528"/>
            <a:ext cx="146409" cy="931689"/>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73" name="Freeform 72"/>
          <p:cNvSpPr>
            <a:spLocks/>
          </p:cNvSpPr>
          <p:nvPr userDrawn="1"/>
        </p:nvSpPr>
        <p:spPr bwMode="black">
          <a:xfrm>
            <a:off x="8643374" y="2763669"/>
            <a:ext cx="146409" cy="505723"/>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74" name="Freeform 73"/>
          <p:cNvSpPr>
            <a:spLocks/>
          </p:cNvSpPr>
          <p:nvPr userDrawn="1"/>
        </p:nvSpPr>
        <p:spPr bwMode="black">
          <a:xfrm>
            <a:off x="9044640" y="2966683"/>
            <a:ext cx="155448" cy="302708"/>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75" name="Freeform 74"/>
          <p:cNvSpPr>
            <a:spLocks/>
          </p:cNvSpPr>
          <p:nvPr userDrawn="1"/>
        </p:nvSpPr>
        <p:spPr bwMode="black">
          <a:xfrm>
            <a:off x="9454951" y="2763668"/>
            <a:ext cx="148216" cy="50572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76" name="Freeform 75"/>
          <p:cNvSpPr>
            <a:spLocks/>
          </p:cNvSpPr>
          <p:nvPr userDrawn="1"/>
        </p:nvSpPr>
        <p:spPr bwMode="black">
          <a:xfrm>
            <a:off x="9865260" y="2484524"/>
            <a:ext cx="148216" cy="93168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77" name="Freeform 76"/>
          <p:cNvSpPr>
            <a:spLocks/>
          </p:cNvSpPr>
          <p:nvPr userDrawn="1"/>
        </p:nvSpPr>
        <p:spPr bwMode="black">
          <a:xfrm>
            <a:off x="10268335" y="2763668"/>
            <a:ext cx="148216" cy="50572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78" name="Freeform 77"/>
          <p:cNvSpPr>
            <a:spLocks/>
          </p:cNvSpPr>
          <p:nvPr userDrawn="1"/>
        </p:nvSpPr>
        <p:spPr bwMode="black">
          <a:xfrm>
            <a:off x="10678643" y="2966683"/>
            <a:ext cx="148216" cy="302708"/>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Tree>
    <p:extLst>
      <p:ext uri="{BB962C8B-B14F-4D97-AF65-F5344CB8AC3E}">
        <p14:creationId xmlns:p14="http://schemas.microsoft.com/office/powerpoint/2010/main" val="38012416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left)">
                                      <p:cBhvr>
                                        <p:cTn id="7" dur="500"/>
                                        <p:tgtEl>
                                          <p:spTgt spid="64"/>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70"/>
                                        </p:tgtEl>
                                        <p:attrNameLst>
                                          <p:attrName>style.visibility</p:attrName>
                                        </p:attrNameLst>
                                      </p:cBhvr>
                                      <p:to>
                                        <p:strVal val="visible"/>
                                      </p:to>
                                    </p:set>
                                    <p:animEffect transition="in" filter="fade">
                                      <p:cBhvr>
                                        <p:cTn id="11" dur="700"/>
                                        <p:tgtEl>
                                          <p:spTgt spid="70"/>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71"/>
                                        </p:tgtEl>
                                        <p:attrNameLst>
                                          <p:attrName>style.visibility</p:attrName>
                                        </p:attrNameLst>
                                      </p:cBhvr>
                                      <p:to>
                                        <p:strVal val="visible"/>
                                      </p:to>
                                    </p:set>
                                    <p:animEffect transition="in" filter="fade">
                                      <p:cBhvr>
                                        <p:cTn id="14" dur="700"/>
                                        <p:tgtEl>
                                          <p:spTgt spid="71"/>
                                        </p:tgtEl>
                                      </p:cBhvr>
                                    </p:animEffect>
                                  </p:childTnLst>
                                </p:cTn>
                              </p:par>
                              <p:par>
                                <p:cTn id="15" presetID="10" presetClass="entr" presetSubtype="0" fill="hold" grpId="1" nodeType="withEffect">
                                  <p:stCondLst>
                                    <p:cond delay="0"/>
                                  </p:stCondLst>
                                  <p:childTnLst>
                                    <p:set>
                                      <p:cBhvr>
                                        <p:cTn id="16" dur="1" fill="hold">
                                          <p:stCondLst>
                                            <p:cond delay="0"/>
                                          </p:stCondLst>
                                        </p:cTn>
                                        <p:tgtEl>
                                          <p:spTgt spid="72"/>
                                        </p:tgtEl>
                                        <p:attrNameLst>
                                          <p:attrName>style.visibility</p:attrName>
                                        </p:attrNameLst>
                                      </p:cBhvr>
                                      <p:to>
                                        <p:strVal val="visible"/>
                                      </p:to>
                                    </p:set>
                                    <p:animEffect transition="in" filter="fade">
                                      <p:cBhvr>
                                        <p:cTn id="17" dur="700"/>
                                        <p:tgtEl>
                                          <p:spTgt spid="72"/>
                                        </p:tgtEl>
                                      </p:cBhvr>
                                    </p:animEffect>
                                  </p:childTnLst>
                                </p:cTn>
                              </p:par>
                              <p:par>
                                <p:cTn id="18" presetID="10" presetClass="entr" presetSubtype="0" fill="hold" grpId="1" nodeType="withEffect">
                                  <p:stCondLst>
                                    <p:cond delay="0"/>
                                  </p:stCondLst>
                                  <p:childTnLst>
                                    <p:set>
                                      <p:cBhvr>
                                        <p:cTn id="19" dur="1" fill="hold">
                                          <p:stCondLst>
                                            <p:cond delay="0"/>
                                          </p:stCondLst>
                                        </p:cTn>
                                        <p:tgtEl>
                                          <p:spTgt spid="73"/>
                                        </p:tgtEl>
                                        <p:attrNameLst>
                                          <p:attrName>style.visibility</p:attrName>
                                        </p:attrNameLst>
                                      </p:cBhvr>
                                      <p:to>
                                        <p:strVal val="visible"/>
                                      </p:to>
                                    </p:set>
                                    <p:animEffect transition="in" filter="fade">
                                      <p:cBhvr>
                                        <p:cTn id="20" dur="700"/>
                                        <p:tgtEl>
                                          <p:spTgt spid="73"/>
                                        </p:tgtEl>
                                      </p:cBhvr>
                                    </p:animEffect>
                                  </p:childTnLst>
                                </p:cTn>
                              </p:par>
                              <p:par>
                                <p:cTn id="21" presetID="10" presetClass="entr" presetSubtype="0" fill="hold" grpId="1" nodeType="with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700"/>
                                        <p:tgtEl>
                                          <p:spTgt spid="74"/>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fade">
                                      <p:cBhvr>
                                        <p:cTn id="26" dur="700"/>
                                        <p:tgtEl>
                                          <p:spTgt spid="75"/>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76"/>
                                        </p:tgtEl>
                                        <p:attrNameLst>
                                          <p:attrName>style.visibility</p:attrName>
                                        </p:attrNameLst>
                                      </p:cBhvr>
                                      <p:to>
                                        <p:strVal val="visible"/>
                                      </p:to>
                                    </p:set>
                                    <p:animEffect transition="in" filter="fade">
                                      <p:cBhvr>
                                        <p:cTn id="29" dur="700"/>
                                        <p:tgtEl>
                                          <p:spTgt spid="76"/>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77"/>
                                        </p:tgtEl>
                                        <p:attrNameLst>
                                          <p:attrName>style.visibility</p:attrName>
                                        </p:attrNameLst>
                                      </p:cBhvr>
                                      <p:to>
                                        <p:strVal val="visible"/>
                                      </p:to>
                                    </p:set>
                                    <p:animEffect transition="in" filter="fade">
                                      <p:cBhvr>
                                        <p:cTn id="32" dur="700"/>
                                        <p:tgtEl>
                                          <p:spTgt spid="77"/>
                                        </p:tgtEl>
                                      </p:cBhvr>
                                    </p:animEffect>
                                  </p:childTnLst>
                                </p:cTn>
                              </p:par>
                              <p:par>
                                <p:cTn id="33" presetID="10" presetClass="entr" presetSubtype="0" fill="hold" grpId="1" nodeType="with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fade">
                                      <p:cBhvr>
                                        <p:cTn id="35" dur="700"/>
                                        <p:tgtEl>
                                          <p:spTgt spid="78"/>
                                        </p:tgtEl>
                                      </p:cBhvr>
                                    </p:animEffect>
                                  </p:childTnLst>
                                </p:cTn>
                              </p:par>
                              <p:par>
                                <p:cTn id="36" presetID="42" presetClass="path" presetSubtype="0" accel="50000" decel="50000" fill="hold" grpId="0" nodeType="withEffect">
                                  <p:stCondLst>
                                    <p:cond delay="0"/>
                                  </p:stCondLst>
                                  <p:childTnLst>
                                    <p:animMotion origin="layout" path="M -4.72222E-6 3.7037E-7 L -4.72222E-6 0.09143 " pathEditMode="relative" rAng="0" ptsTypes="AA">
                                      <p:cBhvr>
                                        <p:cTn id="37" dur="700" spd="-100000" fill="hold"/>
                                        <p:tgtEl>
                                          <p:spTgt spid="70"/>
                                        </p:tgtEl>
                                        <p:attrNameLst>
                                          <p:attrName>ppt_x</p:attrName>
                                          <p:attrName>ppt_y</p:attrName>
                                        </p:attrNameLst>
                                      </p:cBhvr>
                                      <p:rCtr x="0" y="46"/>
                                    </p:animMotion>
                                  </p:childTnLst>
                                </p:cTn>
                              </p:par>
                              <p:par>
                                <p:cTn id="38" presetID="42" presetClass="path" presetSubtype="0" accel="50000" decel="50000" fill="hold" grpId="0" nodeType="withEffect">
                                  <p:stCondLst>
                                    <p:cond delay="0"/>
                                  </p:stCondLst>
                                  <p:childTnLst>
                                    <p:animMotion origin="layout" path="M 5E-6 3.7037E-6 L 5E-6 0.11157 " pathEditMode="relative" rAng="0" ptsTypes="AA">
                                      <p:cBhvr>
                                        <p:cTn id="39" dur="700" spd="-100000" fill="hold"/>
                                        <p:tgtEl>
                                          <p:spTgt spid="72"/>
                                        </p:tgtEl>
                                        <p:attrNameLst>
                                          <p:attrName>ppt_x</p:attrName>
                                          <p:attrName>ppt_y</p:attrName>
                                        </p:attrNameLst>
                                      </p:cBhvr>
                                      <p:rCtr x="0" y="56"/>
                                    </p:animMotion>
                                  </p:childTnLst>
                                </p:cTn>
                              </p:par>
                              <p:par>
                                <p:cTn id="40" presetID="42" presetClass="path" presetSubtype="0" accel="50000" decel="50000" fill="hold" grpId="0" nodeType="withEffect">
                                  <p:stCondLst>
                                    <p:cond delay="0"/>
                                  </p:stCondLst>
                                  <p:childTnLst>
                                    <p:animMotion origin="layout" path="M 4.72222E-6 4.81481E-6 L 4.72222E-6 0.09143 " pathEditMode="relative" rAng="0" ptsTypes="AA">
                                      <p:cBhvr>
                                        <p:cTn id="41" dur="700" spd="-100000" fill="hold"/>
                                        <p:tgtEl>
                                          <p:spTgt spid="74"/>
                                        </p:tgtEl>
                                        <p:attrNameLst>
                                          <p:attrName>ppt_x</p:attrName>
                                          <p:attrName>ppt_y</p:attrName>
                                        </p:attrNameLst>
                                      </p:cBhvr>
                                      <p:rCtr x="0" y="46"/>
                                    </p:animMotion>
                                  </p:childTnLst>
                                </p:cTn>
                              </p:par>
                              <p:par>
                                <p:cTn id="42" presetID="42" presetClass="path" presetSubtype="0" accel="50000" decel="50000" fill="hold" grpId="0" nodeType="withEffect">
                                  <p:stCondLst>
                                    <p:cond delay="0"/>
                                  </p:stCondLst>
                                  <p:childTnLst>
                                    <p:animMotion origin="layout" path="M -2.77778E-6 3.7037E-6 L -2.77778E-6 0.11157 " pathEditMode="relative" rAng="0" ptsTypes="AA">
                                      <p:cBhvr>
                                        <p:cTn id="43" dur="700" spd="-100000" fill="hold"/>
                                        <p:tgtEl>
                                          <p:spTgt spid="76"/>
                                        </p:tgtEl>
                                        <p:attrNameLst>
                                          <p:attrName>ppt_x</p:attrName>
                                          <p:attrName>ppt_y</p:attrName>
                                        </p:attrNameLst>
                                      </p:cBhvr>
                                      <p:rCtr x="0" y="56"/>
                                    </p:animMotion>
                                  </p:childTnLst>
                                </p:cTn>
                              </p:par>
                              <p:par>
                                <p:cTn id="44" presetID="42" presetClass="path" presetSubtype="0" accel="50000" decel="50000" fill="hold" grpId="0" nodeType="withEffect">
                                  <p:stCondLst>
                                    <p:cond delay="0"/>
                                  </p:stCondLst>
                                  <p:childTnLst>
                                    <p:animMotion origin="layout" path="M 5.55556E-7 4.81481E-6 L 5.55556E-7 0.09143 " pathEditMode="relative" rAng="0" ptsTypes="AA">
                                      <p:cBhvr>
                                        <p:cTn id="45" dur="700" spd="-100000" fill="hold"/>
                                        <p:tgtEl>
                                          <p:spTgt spid="78"/>
                                        </p:tgtEl>
                                        <p:attrNameLst>
                                          <p:attrName>ppt_x</p:attrName>
                                          <p:attrName>ppt_y</p:attrName>
                                        </p:attrNameLst>
                                      </p:cBhvr>
                                      <p:rCtr x="0" y="46"/>
                                    </p:animMotion>
                                  </p:childTnLst>
                                </p:cTn>
                              </p:par>
                              <p:par>
                                <p:cTn id="46" presetID="64" presetClass="path" presetSubtype="0" accel="50000" decel="50000" fill="hold" grpId="0" nodeType="withEffect">
                                  <p:stCondLst>
                                    <p:cond delay="0"/>
                                  </p:stCondLst>
                                  <p:childTnLst>
                                    <p:animMotion origin="layout" path="M 4.72222E-6 3.33333E-6 L 4.72222E-6 -0.10764 " pathEditMode="relative" rAng="0" ptsTypes="AA">
                                      <p:cBhvr>
                                        <p:cTn id="47" dur="700" spd="-100000" fill="hold"/>
                                        <p:tgtEl>
                                          <p:spTgt spid="71"/>
                                        </p:tgtEl>
                                        <p:attrNameLst>
                                          <p:attrName>ppt_x</p:attrName>
                                          <p:attrName>ppt_y</p:attrName>
                                        </p:attrNameLst>
                                      </p:cBhvr>
                                      <p:rCtr x="0" y="-54"/>
                                    </p:animMotion>
                                  </p:childTnLst>
                                </p:cTn>
                              </p:par>
                              <p:par>
                                <p:cTn id="48" presetID="64" presetClass="path" presetSubtype="0" accel="50000" decel="50000" fill="hold" grpId="0" nodeType="withEffect">
                                  <p:stCondLst>
                                    <p:cond delay="0"/>
                                  </p:stCondLst>
                                  <p:childTnLst>
                                    <p:animMotion origin="layout" path="M 4.44444E-6 3.33333E-6 L 4.44444E-6 -0.10764 " pathEditMode="relative" rAng="0" ptsTypes="AA">
                                      <p:cBhvr>
                                        <p:cTn id="49" dur="700" spd="-100000" fill="hold"/>
                                        <p:tgtEl>
                                          <p:spTgt spid="73"/>
                                        </p:tgtEl>
                                        <p:attrNameLst>
                                          <p:attrName>ppt_x</p:attrName>
                                          <p:attrName>ppt_y</p:attrName>
                                        </p:attrNameLst>
                                      </p:cBhvr>
                                      <p:rCtr x="0" y="-54"/>
                                    </p:animMotion>
                                  </p:childTnLst>
                                </p:cTn>
                              </p:par>
                              <p:par>
                                <p:cTn id="50" presetID="64" presetClass="path" presetSubtype="0" accel="50000" decel="50000" fill="hold" grpId="0" nodeType="withEffect">
                                  <p:stCondLst>
                                    <p:cond delay="0"/>
                                  </p:stCondLst>
                                  <p:childTnLst>
                                    <p:animMotion origin="layout" path="M -2.22222E-6 3.33333E-6 L -2.22222E-6 -0.10764 " pathEditMode="relative" rAng="0" ptsTypes="AA">
                                      <p:cBhvr>
                                        <p:cTn id="51" dur="700" spd="-100000" fill="hold"/>
                                        <p:tgtEl>
                                          <p:spTgt spid="75"/>
                                        </p:tgtEl>
                                        <p:attrNameLst>
                                          <p:attrName>ppt_x</p:attrName>
                                          <p:attrName>ppt_y</p:attrName>
                                        </p:attrNameLst>
                                      </p:cBhvr>
                                      <p:rCtr x="0" y="-54"/>
                                    </p:animMotion>
                                  </p:childTnLst>
                                </p:cTn>
                              </p:par>
                              <p:par>
                                <p:cTn id="52" presetID="64" presetClass="path" presetSubtype="0" accel="50000" decel="50000" fill="hold" grpId="0" nodeType="withEffect">
                                  <p:stCondLst>
                                    <p:cond delay="0"/>
                                  </p:stCondLst>
                                  <p:childTnLst>
                                    <p:animMotion origin="layout" path="M 1.11111E-6 3.33333E-6 L 1.11111E-6 -0.10764 " pathEditMode="relative" rAng="0" ptsTypes="AA">
                                      <p:cBhvr>
                                        <p:cTn id="53" dur="700" spd="-100000" fill="hold"/>
                                        <p:tgtEl>
                                          <p:spTgt spid="77"/>
                                        </p:tgtEl>
                                        <p:attrNameLst>
                                          <p:attrName>ppt_x</p:attrName>
                                          <p:attrName>ppt_y</p:attrName>
                                        </p:attrNameLst>
                                      </p:cBhvr>
                                      <p:rCtr x="0" y="-54"/>
                                    </p:animMotion>
                                  </p:childTnLst>
                                </p:cTn>
                              </p:par>
                            </p:childTnLst>
                          </p:cTn>
                        </p:par>
                        <p:par>
                          <p:cTn id="54" fill="hold">
                            <p:stCondLst>
                              <p:cond delay="1200"/>
                            </p:stCondLst>
                            <p:childTnLst>
                              <p:par>
                                <p:cTn id="55" presetID="10" presetClass="entr" presetSubtype="0" fill="hold" grpId="0" nodeType="after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fade">
                                      <p:cBhvr>
                                        <p:cTn id="57" dur="700"/>
                                        <p:tgtEl>
                                          <p:spTgt spid="67"/>
                                        </p:tgtEl>
                                      </p:cBhvr>
                                    </p:animEffect>
                                  </p:childTnLst>
                                </p:cTn>
                              </p:par>
                              <p:par>
                                <p:cTn id="58" presetID="10" presetClass="entr" presetSubtype="0" fill="hold" nodeType="withEffect">
                                  <p:stCondLst>
                                    <p:cond delay="10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700"/>
                                        <p:tgtEl>
                                          <p:spTgt spid="65"/>
                                        </p:tgtEl>
                                      </p:cBhvr>
                                    </p:animEffect>
                                  </p:childTnLst>
                                </p:cTn>
                              </p:par>
                              <p:par>
                                <p:cTn id="61" presetID="10" presetClass="entr" presetSubtype="0" fill="hold" nodeType="withEffect">
                                  <p:stCondLst>
                                    <p:cond delay="200"/>
                                  </p:stCondLst>
                                  <p:childTnLst>
                                    <p:set>
                                      <p:cBhvr>
                                        <p:cTn id="62" dur="1" fill="hold">
                                          <p:stCondLst>
                                            <p:cond delay="0"/>
                                          </p:stCondLst>
                                        </p:cTn>
                                        <p:tgtEl>
                                          <p:spTgt spid="69"/>
                                        </p:tgtEl>
                                        <p:attrNameLst>
                                          <p:attrName>style.visibility</p:attrName>
                                        </p:attrNameLst>
                                      </p:cBhvr>
                                      <p:to>
                                        <p:strVal val="visible"/>
                                      </p:to>
                                    </p:set>
                                    <p:animEffect transition="in" filter="fade">
                                      <p:cBhvr>
                                        <p:cTn id="63" dur="700"/>
                                        <p:tgtEl>
                                          <p:spTgt spid="69"/>
                                        </p:tgtEl>
                                      </p:cBhvr>
                                    </p:animEffect>
                                  </p:childTnLst>
                                </p:cTn>
                              </p:par>
                              <p:par>
                                <p:cTn id="64" presetID="10" presetClass="entr" presetSubtype="0" fill="hold" nodeType="withEffect">
                                  <p:stCondLst>
                                    <p:cond delay="300"/>
                                  </p:stCondLst>
                                  <p:childTnLst>
                                    <p:set>
                                      <p:cBhvr>
                                        <p:cTn id="65" dur="1" fill="hold">
                                          <p:stCondLst>
                                            <p:cond delay="0"/>
                                          </p:stCondLst>
                                        </p:cTn>
                                        <p:tgtEl>
                                          <p:spTgt spid="66"/>
                                        </p:tgtEl>
                                        <p:attrNameLst>
                                          <p:attrName>style.visibility</p:attrName>
                                        </p:attrNameLst>
                                      </p:cBhvr>
                                      <p:to>
                                        <p:strVal val="visible"/>
                                      </p:to>
                                    </p:set>
                                    <p:animEffect transition="in" filter="fade">
                                      <p:cBhvr>
                                        <p:cTn id="66" dur="700"/>
                                        <p:tgtEl>
                                          <p:spTgt spid="66"/>
                                        </p:tgtEl>
                                      </p:cBhvr>
                                    </p:animEffect>
                                  </p:childTnLst>
                                </p:cTn>
                              </p:par>
                              <p:par>
                                <p:cTn id="67" presetID="10" presetClass="entr" presetSubtype="0" fill="hold" nodeType="withEffect">
                                  <p:stCondLst>
                                    <p:cond delay="400"/>
                                  </p:stCondLst>
                                  <p:childTnLst>
                                    <p:set>
                                      <p:cBhvr>
                                        <p:cTn id="68" dur="1" fill="hold">
                                          <p:stCondLst>
                                            <p:cond delay="0"/>
                                          </p:stCondLst>
                                        </p:cTn>
                                        <p:tgtEl>
                                          <p:spTgt spid="68"/>
                                        </p:tgtEl>
                                        <p:attrNameLst>
                                          <p:attrName>style.visibility</p:attrName>
                                        </p:attrNameLst>
                                      </p:cBhvr>
                                      <p:to>
                                        <p:strVal val="visible"/>
                                      </p:to>
                                    </p:set>
                                    <p:animEffect transition="in" filter="fade">
                                      <p:cBhvr>
                                        <p:cTn id="69" dur="7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7" grpId="0"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5" grpId="0" animBg="1"/>
      <p:bldP spid="75" grpId="1" animBg="1"/>
      <p:bldP spid="76" grpId="0" animBg="1"/>
      <p:bldP spid="76" grpId="1" animBg="1"/>
      <p:bldP spid="77" grpId="0" animBg="1"/>
      <p:bldP spid="77" grpId="1" animBg="1"/>
      <p:bldP spid="78" grpId="0" animBg="1"/>
      <p:bldP spid="78" grpId="1" animBg="1"/>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Closing Slide-red">
    <p:bg>
      <p:bgRef idx="1001">
        <a:schemeClr val="bg2"/>
      </p:bgRef>
    </p:bg>
    <p:spTree>
      <p:nvGrpSpPr>
        <p:cNvPr id="1" name=""/>
        <p:cNvGrpSpPr/>
        <p:nvPr/>
      </p:nvGrpSpPr>
      <p:grpSpPr>
        <a:xfrm>
          <a:off x="0" y="0"/>
          <a:ext cx="0" cy="0"/>
          <a:chOff x="0" y="0"/>
          <a:chExt cx="0" cy="0"/>
        </a:xfrm>
      </p:grpSpPr>
      <p:grpSp>
        <p:nvGrpSpPr>
          <p:cNvPr id="18" name="Group 5"/>
          <p:cNvGrpSpPr>
            <a:grpSpLocks/>
          </p:cNvGrpSpPr>
          <p:nvPr userDrawn="1"/>
        </p:nvGrpSpPr>
        <p:grpSpPr bwMode="auto">
          <a:xfrm>
            <a:off x="5262544" y="5451743"/>
            <a:ext cx="1654129" cy="879663"/>
            <a:chOff x="384" y="331"/>
            <a:chExt cx="912" cy="485"/>
          </a:xfrm>
        </p:grpSpPr>
        <p:sp>
          <p:nvSpPr>
            <p:cNvPr id="19" name="AutoShape 6"/>
            <p:cNvSpPr>
              <a:spLocks noChangeAspect="1" noChangeArrowheads="1" noTextEdit="1"/>
            </p:cNvSpPr>
            <p:nvPr/>
          </p:nvSpPr>
          <p:spPr bwMode="invGray">
            <a:xfrm>
              <a:off x="384" y="331"/>
              <a:ext cx="912" cy="485"/>
            </a:xfrm>
            <a:prstGeom prst="rect">
              <a:avLst/>
            </a:prstGeom>
            <a:noFill/>
            <a:ln w="9525">
              <a:noFill/>
              <a:miter lim="800000"/>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20" name="Rectangle 7"/>
            <p:cNvSpPr>
              <a:spLocks noChangeArrowheads="1"/>
            </p:cNvSpPr>
            <p:nvPr/>
          </p:nvSpPr>
          <p:spPr bwMode="invGray">
            <a:xfrm>
              <a:off x="640" y="652"/>
              <a:ext cx="42" cy="158"/>
            </a:xfrm>
            <a:prstGeom prst="rect">
              <a:avLst/>
            </a:prstGeom>
            <a:solidFill>
              <a:srgbClr val="FFFFFF"/>
            </a:solidFill>
            <a:ln w="9525">
              <a:noFill/>
              <a:miter lim="800000"/>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21" name="Freeform 8"/>
            <p:cNvSpPr>
              <a:spLocks/>
            </p:cNvSpPr>
            <p:nvPr/>
          </p:nvSpPr>
          <p:spPr bwMode="invGray">
            <a:xfrm>
              <a:off x="882" y="648"/>
              <a:ext cx="120" cy="166"/>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22" name="Freeform 9"/>
            <p:cNvSpPr>
              <a:spLocks/>
            </p:cNvSpPr>
            <p:nvPr/>
          </p:nvSpPr>
          <p:spPr bwMode="invGray">
            <a:xfrm>
              <a:off x="467" y="648"/>
              <a:ext cx="120" cy="166"/>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23" name="Freeform 10"/>
            <p:cNvSpPr>
              <a:spLocks noEditPoints="1"/>
            </p:cNvSpPr>
            <p:nvPr/>
          </p:nvSpPr>
          <p:spPr bwMode="invGray">
            <a:xfrm>
              <a:off x="1046" y="648"/>
              <a:ext cx="165" cy="166"/>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40" name="Freeform 11"/>
            <p:cNvSpPr>
              <a:spLocks/>
            </p:cNvSpPr>
            <p:nvPr/>
          </p:nvSpPr>
          <p:spPr bwMode="invGray">
            <a:xfrm>
              <a:off x="735" y="648"/>
              <a:ext cx="108" cy="166"/>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41" name="Freeform 12"/>
            <p:cNvSpPr>
              <a:spLocks/>
            </p:cNvSpPr>
            <p:nvPr/>
          </p:nvSpPr>
          <p:spPr bwMode="invGray">
            <a:xfrm>
              <a:off x="384" y="462"/>
              <a:ext cx="39" cy="81"/>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42" name="Freeform 13"/>
            <p:cNvSpPr>
              <a:spLocks/>
            </p:cNvSpPr>
            <p:nvPr/>
          </p:nvSpPr>
          <p:spPr bwMode="invGray">
            <a:xfrm>
              <a:off x="494" y="407"/>
              <a:ext cx="39" cy="136"/>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43" name="Freeform 14"/>
            <p:cNvSpPr>
              <a:spLocks/>
            </p:cNvSpPr>
            <p:nvPr/>
          </p:nvSpPr>
          <p:spPr bwMode="invGray">
            <a:xfrm>
              <a:off x="601" y="333"/>
              <a:ext cx="39" cy="249"/>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44" name="Freeform 15"/>
            <p:cNvSpPr>
              <a:spLocks/>
            </p:cNvSpPr>
            <p:nvPr/>
          </p:nvSpPr>
          <p:spPr bwMode="invGray">
            <a:xfrm>
              <a:off x="711" y="407"/>
              <a:ext cx="39" cy="136"/>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45" name="Freeform 16"/>
            <p:cNvSpPr>
              <a:spLocks/>
            </p:cNvSpPr>
            <p:nvPr/>
          </p:nvSpPr>
          <p:spPr bwMode="invGray">
            <a:xfrm>
              <a:off x="818" y="462"/>
              <a:ext cx="42" cy="81"/>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46" name="Freeform 17"/>
            <p:cNvSpPr>
              <a:spLocks/>
            </p:cNvSpPr>
            <p:nvPr/>
          </p:nvSpPr>
          <p:spPr bwMode="invGray">
            <a:xfrm>
              <a:off x="928" y="407"/>
              <a:ext cx="39" cy="136"/>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47" name="Freeform 18"/>
            <p:cNvSpPr>
              <a:spLocks/>
            </p:cNvSpPr>
            <p:nvPr/>
          </p:nvSpPr>
          <p:spPr bwMode="invGray">
            <a:xfrm>
              <a:off x="1037" y="333"/>
              <a:ext cx="40" cy="249"/>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48" name="Freeform 19"/>
            <p:cNvSpPr>
              <a:spLocks/>
            </p:cNvSpPr>
            <p:nvPr/>
          </p:nvSpPr>
          <p:spPr bwMode="invGray">
            <a:xfrm>
              <a:off x="1145" y="407"/>
              <a:ext cx="39" cy="136"/>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49" name="Freeform 20"/>
            <p:cNvSpPr>
              <a:spLocks/>
            </p:cNvSpPr>
            <p:nvPr/>
          </p:nvSpPr>
          <p:spPr bwMode="invGray">
            <a:xfrm>
              <a:off x="1254" y="462"/>
              <a:ext cx="40" cy="81"/>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grpSp>
    </p:spTree>
    <p:extLst>
      <p:ext uri="{BB962C8B-B14F-4D97-AF65-F5344CB8AC3E}">
        <p14:creationId xmlns:p14="http://schemas.microsoft.com/office/powerpoint/2010/main" val="26345838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Closing_Thanks">
    <p:bg>
      <p:bgRef idx="1001">
        <a:schemeClr val="bg2"/>
      </p:bgRef>
    </p:bg>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295117" y="1254285"/>
            <a:ext cx="11588991" cy="3838231"/>
          </a:xfrm>
          <a:prstGeom prst="rect">
            <a:avLst/>
          </a:prstGeom>
        </p:spPr>
        <p:txBody>
          <a:bodyPr anchor="ctr" anchorCtr="0">
            <a:noAutofit/>
          </a:bodyPr>
          <a:lstStyle>
            <a:lvl1pPr algn="ctr">
              <a:lnSpc>
                <a:spcPct val="90000"/>
              </a:lnSpc>
              <a:defRPr sz="16000" b="0" i="1" spc="0" baseline="0">
                <a:solidFill>
                  <a:srgbClr val="FFFFFF"/>
                </a:solidFill>
                <a:latin typeface="+mj-lt"/>
                <a:cs typeface="CiscoSans Thin"/>
              </a:defRPr>
            </a:lvl1pPr>
          </a:lstStyle>
          <a:p>
            <a:r>
              <a:rPr lang="en-US" dirty="0" smtClean="0"/>
              <a:t>Thanks</a:t>
            </a:r>
            <a:endParaRPr lang="en-US" dirty="0"/>
          </a:p>
        </p:txBody>
      </p:sp>
      <p:grpSp>
        <p:nvGrpSpPr>
          <p:cNvPr id="20" name="Group 5"/>
          <p:cNvGrpSpPr>
            <a:grpSpLocks/>
          </p:cNvGrpSpPr>
          <p:nvPr userDrawn="1"/>
        </p:nvGrpSpPr>
        <p:grpSpPr bwMode="auto">
          <a:xfrm>
            <a:off x="5262544" y="5451743"/>
            <a:ext cx="1654129" cy="879663"/>
            <a:chOff x="384" y="331"/>
            <a:chExt cx="912" cy="485"/>
          </a:xfrm>
        </p:grpSpPr>
        <p:sp>
          <p:nvSpPr>
            <p:cNvPr id="21" name="AutoShape 6"/>
            <p:cNvSpPr>
              <a:spLocks noChangeAspect="1" noChangeArrowheads="1" noTextEdit="1"/>
            </p:cNvSpPr>
            <p:nvPr/>
          </p:nvSpPr>
          <p:spPr bwMode="invGray">
            <a:xfrm>
              <a:off x="384" y="331"/>
              <a:ext cx="912" cy="485"/>
            </a:xfrm>
            <a:prstGeom prst="rect">
              <a:avLst/>
            </a:prstGeom>
            <a:noFill/>
            <a:ln w="9525">
              <a:noFill/>
              <a:miter lim="800000"/>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22" name="Rectangle 7"/>
            <p:cNvSpPr>
              <a:spLocks noChangeArrowheads="1"/>
            </p:cNvSpPr>
            <p:nvPr/>
          </p:nvSpPr>
          <p:spPr bwMode="invGray">
            <a:xfrm>
              <a:off x="640" y="652"/>
              <a:ext cx="42" cy="158"/>
            </a:xfrm>
            <a:prstGeom prst="rect">
              <a:avLst/>
            </a:prstGeom>
            <a:solidFill>
              <a:srgbClr val="FFFFFF"/>
            </a:solidFill>
            <a:ln w="9525">
              <a:noFill/>
              <a:miter lim="800000"/>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23" name="Freeform 8"/>
            <p:cNvSpPr>
              <a:spLocks/>
            </p:cNvSpPr>
            <p:nvPr/>
          </p:nvSpPr>
          <p:spPr bwMode="invGray">
            <a:xfrm>
              <a:off x="882" y="648"/>
              <a:ext cx="120" cy="166"/>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40" name="Freeform 9"/>
            <p:cNvSpPr>
              <a:spLocks/>
            </p:cNvSpPr>
            <p:nvPr/>
          </p:nvSpPr>
          <p:spPr bwMode="invGray">
            <a:xfrm>
              <a:off x="467" y="648"/>
              <a:ext cx="120" cy="166"/>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41" name="Freeform 10"/>
            <p:cNvSpPr>
              <a:spLocks noEditPoints="1"/>
            </p:cNvSpPr>
            <p:nvPr/>
          </p:nvSpPr>
          <p:spPr bwMode="invGray">
            <a:xfrm>
              <a:off x="1046" y="648"/>
              <a:ext cx="165" cy="166"/>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42" name="Freeform 11"/>
            <p:cNvSpPr>
              <a:spLocks/>
            </p:cNvSpPr>
            <p:nvPr/>
          </p:nvSpPr>
          <p:spPr bwMode="invGray">
            <a:xfrm>
              <a:off x="735" y="648"/>
              <a:ext cx="108" cy="166"/>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43" name="Freeform 12"/>
            <p:cNvSpPr>
              <a:spLocks/>
            </p:cNvSpPr>
            <p:nvPr/>
          </p:nvSpPr>
          <p:spPr bwMode="invGray">
            <a:xfrm>
              <a:off x="384" y="462"/>
              <a:ext cx="39" cy="81"/>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44" name="Freeform 13"/>
            <p:cNvSpPr>
              <a:spLocks/>
            </p:cNvSpPr>
            <p:nvPr/>
          </p:nvSpPr>
          <p:spPr bwMode="invGray">
            <a:xfrm>
              <a:off x="494" y="407"/>
              <a:ext cx="39" cy="136"/>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45" name="Freeform 14"/>
            <p:cNvSpPr>
              <a:spLocks/>
            </p:cNvSpPr>
            <p:nvPr/>
          </p:nvSpPr>
          <p:spPr bwMode="invGray">
            <a:xfrm>
              <a:off x="601" y="333"/>
              <a:ext cx="39" cy="249"/>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46" name="Freeform 15"/>
            <p:cNvSpPr>
              <a:spLocks/>
            </p:cNvSpPr>
            <p:nvPr/>
          </p:nvSpPr>
          <p:spPr bwMode="invGray">
            <a:xfrm>
              <a:off x="711" y="407"/>
              <a:ext cx="39" cy="136"/>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47" name="Freeform 16"/>
            <p:cNvSpPr>
              <a:spLocks/>
            </p:cNvSpPr>
            <p:nvPr/>
          </p:nvSpPr>
          <p:spPr bwMode="invGray">
            <a:xfrm>
              <a:off x="818" y="462"/>
              <a:ext cx="42" cy="81"/>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48" name="Freeform 17"/>
            <p:cNvSpPr>
              <a:spLocks/>
            </p:cNvSpPr>
            <p:nvPr/>
          </p:nvSpPr>
          <p:spPr bwMode="invGray">
            <a:xfrm>
              <a:off x="928" y="407"/>
              <a:ext cx="39" cy="136"/>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49" name="Freeform 18"/>
            <p:cNvSpPr>
              <a:spLocks/>
            </p:cNvSpPr>
            <p:nvPr/>
          </p:nvSpPr>
          <p:spPr bwMode="invGray">
            <a:xfrm>
              <a:off x="1037" y="333"/>
              <a:ext cx="40" cy="249"/>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50" name="Freeform 19"/>
            <p:cNvSpPr>
              <a:spLocks/>
            </p:cNvSpPr>
            <p:nvPr/>
          </p:nvSpPr>
          <p:spPr bwMode="invGray">
            <a:xfrm>
              <a:off x="1145" y="407"/>
              <a:ext cx="39" cy="136"/>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51" name="Freeform 20"/>
            <p:cNvSpPr>
              <a:spLocks/>
            </p:cNvSpPr>
            <p:nvPr/>
          </p:nvSpPr>
          <p:spPr bwMode="invGray">
            <a:xfrm>
              <a:off x="1254" y="462"/>
              <a:ext cx="40" cy="81"/>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rgbClr val="FFFFFF"/>
            </a:solidFill>
            <a:ln w="9525">
              <a:noFill/>
              <a:round/>
              <a:headEnd/>
              <a:tailEnd/>
            </a:ln>
          </p:spPr>
          <p:txBody>
            <a:bodyPr/>
            <a:lstStyle/>
            <a:p>
              <a:pPr algn="ctr" defTabSz="914209" eaLnBrk="0" fontAlgn="base" hangingPunct="0">
                <a:lnSpc>
                  <a:spcPct val="90000"/>
                </a:lnSpc>
                <a:spcBef>
                  <a:spcPct val="0"/>
                </a:spcBef>
                <a:spcAft>
                  <a:spcPct val="0"/>
                </a:spcAft>
                <a:defRPr/>
              </a:pPr>
              <a:endParaRPr lang="en-US" sz="2400" smtClean="0">
                <a:solidFill>
                  <a:srgbClr val="FFFFFF"/>
                </a:solidFill>
                <a:latin typeface="Arial" charset="0"/>
              </a:endParaRPr>
            </a:p>
          </p:txBody>
        </p:sp>
      </p:grpSp>
      <p:cxnSp>
        <p:nvCxnSpPr>
          <p:cNvPr id="24" name="Straight Connector 23"/>
          <p:cNvCxnSpPr/>
          <p:nvPr userDrawn="1"/>
        </p:nvCxnSpPr>
        <p:spPr>
          <a:xfrm>
            <a:off x="0" y="6771410"/>
            <a:ext cx="12188825" cy="0"/>
          </a:xfrm>
          <a:prstGeom prst="line">
            <a:avLst/>
          </a:prstGeom>
          <a:ln w="177800">
            <a:gradFill>
              <a:gsLst>
                <a:gs pos="0">
                  <a:schemeClr val="bg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78586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Closing Slide-red thank you">
    <p:bg>
      <p:bgRef idx="1001">
        <a:schemeClr val="bg2"/>
      </p:bgRef>
    </p:bg>
    <p:spTree>
      <p:nvGrpSpPr>
        <p:cNvPr id="1" name=""/>
        <p:cNvGrpSpPr/>
        <p:nvPr/>
      </p:nvGrpSpPr>
      <p:grpSpPr>
        <a:xfrm>
          <a:off x="0" y="0"/>
          <a:ext cx="0" cy="0"/>
          <a:chOff x="0" y="0"/>
          <a:chExt cx="0" cy="0"/>
        </a:xfrm>
      </p:grpSpPr>
      <p:sp>
        <p:nvSpPr>
          <p:cNvPr id="20" name="TextBox 19"/>
          <p:cNvSpPr txBox="1"/>
          <p:nvPr userDrawn="1"/>
        </p:nvSpPr>
        <p:spPr>
          <a:xfrm>
            <a:off x="834625" y="3066687"/>
            <a:ext cx="3288933" cy="861775"/>
          </a:xfrm>
          <a:prstGeom prst="rect">
            <a:avLst/>
          </a:prstGeom>
          <a:noFill/>
        </p:spPr>
        <p:txBody>
          <a:bodyPr wrap="none" lIns="121883" tIns="60941" rIns="121883" bIns="60941" rtlCol="0">
            <a:spAutoFit/>
          </a:bodyPr>
          <a:lstStyle/>
          <a:p>
            <a:pPr defTabSz="609417"/>
            <a:r>
              <a:rPr lang="en-US" sz="4800" dirty="0" smtClean="0">
                <a:solidFill>
                  <a:srgbClr val="FFFFFF"/>
                </a:solidFill>
                <a:latin typeface="CiscoSansTT ExtraLight"/>
              </a:rPr>
              <a:t>Thank you.</a:t>
            </a:r>
            <a:endParaRPr lang="en-US" sz="4800" dirty="0">
              <a:solidFill>
                <a:srgbClr val="FFFFFF"/>
              </a:solidFill>
              <a:latin typeface="CiscoSansTT ExtraLight"/>
            </a:endParaRPr>
          </a:p>
        </p:txBody>
      </p:sp>
      <p:sp>
        <p:nvSpPr>
          <p:cNvPr id="21" name="Rectangle 20"/>
          <p:cNvSpPr>
            <a:spLocks noChangeArrowheads="1"/>
          </p:cNvSpPr>
          <p:nvPr userDrawn="1"/>
        </p:nvSpPr>
        <p:spPr bwMode="black">
          <a:xfrm>
            <a:off x="8379473" y="3801569"/>
            <a:ext cx="155448" cy="589103"/>
          </a:xfrm>
          <a:prstGeom prst="rect">
            <a:avLst/>
          </a:prstGeom>
          <a:solidFill>
            <a:schemeClr val="tx1"/>
          </a:solidFill>
          <a:ln w="9525">
            <a:noFill/>
            <a:miter lim="800000"/>
            <a:headEnd/>
            <a:tailEnd/>
          </a:ln>
        </p:spPr>
        <p:txBody>
          <a:bodyPr lIns="121883" tIns="60941" rIns="121883" bIns="60941"/>
          <a:lstStyle/>
          <a:p>
            <a:pPr defTabSz="609417"/>
            <a:endParaRPr lang="en-US" sz="2400">
              <a:solidFill>
                <a:srgbClr val="0096D6"/>
              </a:solidFill>
              <a:latin typeface="CiscoSansTT ExtraLight"/>
            </a:endParaRPr>
          </a:p>
        </p:txBody>
      </p:sp>
      <p:sp>
        <p:nvSpPr>
          <p:cNvPr id="22" name="Freeform 21"/>
          <p:cNvSpPr>
            <a:spLocks/>
          </p:cNvSpPr>
          <p:nvPr userDrawn="1"/>
        </p:nvSpPr>
        <p:spPr bwMode="black">
          <a:xfrm>
            <a:off x="9285041" y="3786905"/>
            <a:ext cx="450072" cy="621729"/>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23" name="Freeform 22"/>
          <p:cNvSpPr>
            <a:spLocks/>
          </p:cNvSpPr>
          <p:nvPr userDrawn="1"/>
        </p:nvSpPr>
        <p:spPr bwMode="black">
          <a:xfrm>
            <a:off x="7728765" y="3786905"/>
            <a:ext cx="450072" cy="621729"/>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40" name="Freeform 39"/>
          <p:cNvSpPr>
            <a:spLocks noEditPoints="1"/>
          </p:cNvSpPr>
          <p:nvPr userDrawn="1"/>
        </p:nvSpPr>
        <p:spPr bwMode="black">
          <a:xfrm>
            <a:off x="9897790" y="3786905"/>
            <a:ext cx="618172" cy="621729"/>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41" name="Freeform 40"/>
          <p:cNvSpPr>
            <a:spLocks/>
          </p:cNvSpPr>
          <p:nvPr userDrawn="1"/>
        </p:nvSpPr>
        <p:spPr bwMode="black">
          <a:xfrm>
            <a:off x="8735553" y="3786905"/>
            <a:ext cx="403078" cy="621729"/>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42" name="Freeform 41"/>
          <p:cNvSpPr>
            <a:spLocks/>
          </p:cNvSpPr>
          <p:nvPr userDrawn="1"/>
        </p:nvSpPr>
        <p:spPr bwMode="black">
          <a:xfrm>
            <a:off x="7419682" y="2966680"/>
            <a:ext cx="146409" cy="302709"/>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43" name="Freeform 42"/>
          <p:cNvSpPr>
            <a:spLocks/>
          </p:cNvSpPr>
          <p:nvPr userDrawn="1"/>
        </p:nvSpPr>
        <p:spPr bwMode="black">
          <a:xfrm>
            <a:off x="7829988" y="2763672"/>
            <a:ext cx="146409" cy="505721"/>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44" name="Freeform 43"/>
          <p:cNvSpPr>
            <a:spLocks/>
          </p:cNvSpPr>
          <p:nvPr userDrawn="1"/>
        </p:nvSpPr>
        <p:spPr bwMode="black">
          <a:xfrm>
            <a:off x="8233069" y="2484528"/>
            <a:ext cx="146409" cy="931689"/>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45" name="Freeform 44"/>
          <p:cNvSpPr>
            <a:spLocks/>
          </p:cNvSpPr>
          <p:nvPr userDrawn="1"/>
        </p:nvSpPr>
        <p:spPr bwMode="black">
          <a:xfrm>
            <a:off x="8643374" y="2763669"/>
            <a:ext cx="146409" cy="505723"/>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46" name="Freeform 45"/>
          <p:cNvSpPr>
            <a:spLocks/>
          </p:cNvSpPr>
          <p:nvPr userDrawn="1"/>
        </p:nvSpPr>
        <p:spPr bwMode="black">
          <a:xfrm>
            <a:off x="9044640" y="2966683"/>
            <a:ext cx="155448" cy="302708"/>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47" name="Freeform 46"/>
          <p:cNvSpPr>
            <a:spLocks/>
          </p:cNvSpPr>
          <p:nvPr userDrawn="1"/>
        </p:nvSpPr>
        <p:spPr bwMode="black">
          <a:xfrm>
            <a:off x="9454951" y="2763668"/>
            <a:ext cx="148216" cy="50572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48" name="Freeform 47"/>
          <p:cNvSpPr>
            <a:spLocks/>
          </p:cNvSpPr>
          <p:nvPr userDrawn="1"/>
        </p:nvSpPr>
        <p:spPr bwMode="black">
          <a:xfrm>
            <a:off x="9865260" y="2484524"/>
            <a:ext cx="148216" cy="931688"/>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49" name="Freeform 48"/>
          <p:cNvSpPr>
            <a:spLocks/>
          </p:cNvSpPr>
          <p:nvPr userDrawn="1"/>
        </p:nvSpPr>
        <p:spPr bwMode="black">
          <a:xfrm>
            <a:off x="10268335" y="2763668"/>
            <a:ext cx="148216" cy="505720"/>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
        <p:nvSpPr>
          <p:cNvPr id="50" name="Freeform 49"/>
          <p:cNvSpPr>
            <a:spLocks/>
          </p:cNvSpPr>
          <p:nvPr userDrawn="1"/>
        </p:nvSpPr>
        <p:spPr bwMode="black">
          <a:xfrm>
            <a:off x="10678643" y="2966683"/>
            <a:ext cx="148216" cy="302708"/>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tx1"/>
          </a:solidFill>
          <a:ln w="9525">
            <a:noFill/>
            <a:round/>
            <a:headEnd/>
            <a:tailEnd/>
          </a:ln>
        </p:spPr>
        <p:txBody>
          <a:bodyPr lIns="121883" tIns="60941" rIns="121883" bIns="60941"/>
          <a:lstStyle/>
          <a:p>
            <a:pPr defTabSz="609417"/>
            <a:endParaRPr lang="en-US" sz="2400">
              <a:solidFill>
                <a:srgbClr val="0096D6"/>
              </a:solidFill>
              <a:latin typeface="CiscoSansTT ExtraLight"/>
            </a:endParaRPr>
          </a:p>
        </p:txBody>
      </p:sp>
    </p:spTree>
    <p:extLst>
      <p:ext uri="{BB962C8B-B14F-4D97-AF65-F5344CB8AC3E}">
        <p14:creationId xmlns:p14="http://schemas.microsoft.com/office/powerpoint/2010/main" val="4367784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700"/>
                                        <p:tgtEl>
                                          <p:spTgt spid="42"/>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fade">
                                      <p:cBhvr>
                                        <p:cTn id="14" dur="700"/>
                                        <p:tgtEl>
                                          <p:spTgt spid="43"/>
                                        </p:tgtEl>
                                      </p:cBhvr>
                                    </p:animEffect>
                                  </p:childTnLst>
                                </p:cTn>
                              </p:par>
                              <p:par>
                                <p:cTn id="15" presetID="10" presetClass="entr" presetSubtype="0" fill="hold" grpId="1" nodeType="with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700"/>
                                        <p:tgtEl>
                                          <p:spTgt spid="44"/>
                                        </p:tgtEl>
                                      </p:cBhvr>
                                    </p:animEffect>
                                  </p:childTnLst>
                                </p:cTn>
                              </p:par>
                              <p:par>
                                <p:cTn id="18" presetID="10" presetClass="entr" presetSubtype="0" fill="hold" grpId="1" nodeType="with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fade">
                                      <p:cBhvr>
                                        <p:cTn id="20" dur="700"/>
                                        <p:tgtEl>
                                          <p:spTgt spid="45"/>
                                        </p:tgtEl>
                                      </p:cBhvr>
                                    </p:animEffect>
                                  </p:childTnLst>
                                </p:cTn>
                              </p:par>
                              <p:par>
                                <p:cTn id="21" presetID="10" presetClass="entr" presetSubtype="0" fill="hold" grpId="1"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700"/>
                                        <p:tgtEl>
                                          <p:spTgt spid="46"/>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700"/>
                                        <p:tgtEl>
                                          <p:spTgt spid="47"/>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fade">
                                      <p:cBhvr>
                                        <p:cTn id="29" dur="700"/>
                                        <p:tgtEl>
                                          <p:spTgt spid="48"/>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700"/>
                                        <p:tgtEl>
                                          <p:spTgt spid="49"/>
                                        </p:tgtEl>
                                      </p:cBhvr>
                                    </p:animEffect>
                                  </p:childTnLst>
                                </p:cTn>
                              </p:par>
                              <p:par>
                                <p:cTn id="33" presetID="10" presetClass="entr" presetSubtype="0" fill="hold" grpId="1" nodeType="with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700"/>
                                        <p:tgtEl>
                                          <p:spTgt spid="50"/>
                                        </p:tgtEl>
                                      </p:cBhvr>
                                    </p:animEffect>
                                  </p:childTnLst>
                                </p:cTn>
                              </p:par>
                              <p:par>
                                <p:cTn id="36" presetID="42" presetClass="path" presetSubtype="0" accel="50000" decel="50000" fill="hold" grpId="0" nodeType="withEffect">
                                  <p:stCondLst>
                                    <p:cond delay="0"/>
                                  </p:stCondLst>
                                  <p:childTnLst>
                                    <p:animMotion origin="layout" path="M -4.72222E-6 3.7037E-7 L -4.72222E-6 0.09143 " pathEditMode="relative" rAng="0" ptsTypes="AA">
                                      <p:cBhvr>
                                        <p:cTn id="37" dur="700" spd="-100000" fill="hold"/>
                                        <p:tgtEl>
                                          <p:spTgt spid="42"/>
                                        </p:tgtEl>
                                        <p:attrNameLst>
                                          <p:attrName>ppt_x</p:attrName>
                                          <p:attrName>ppt_y</p:attrName>
                                        </p:attrNameLst>
                                      </p:cBhvr>
                                      <p:rCtr x="0" y="46"/>
                                    </p:animMotion>
                                  </p:childTnLst>
                                </p:cTn>
                              </p:par>
                              <p:par>
                                <p:cTn id="38" presetID="42" presetClass="path" presetSubtype="0" accel="50000" decel="50000" fill="hold" grpId="0" nodeType="withEffect">
                                  <p:stCondLst>
                                    <p:cond delay="0"/>
                                  </p:stCondLst>
                                  <p:childTnLst>
                                    <p:animMotion origin="layout" path="M 5E-6 3.7037E-6 L 5E-6 0.11157 " pathEditMode="relative" rAng="0" ptsTypes="AA">
                                      <p:cBhvr>
                                        <p:cTn id="39" dur="700" spd="-100000" fill="hold"/>
                                        <p:tgtEl>
                                          <p:spTgt spid="44"/>
                                        </p:tgtEl>
                                        <p:attrNameLst>
                                          <p:attrName>ppt_x</p:attrName>
                                          <p:attrName>ppt_y</p:attrName>
                                        </p:attrNameLst>
                                      </p:cBhvr>
                                      <p:rCtr x="0" y="56"/>
                                    </p:animMotion>
                                  </p:childTnLst>
                                </p:cTn>
                              </p:par>
                              <p:par>
                                <p:cTn id="40" presetID="42" presetClass="path" presetSubtype="0" accel="50000" decel="50000" fill="hold" grpId="0" nodeType="withEffect">
                                  <p:stCondLst>
                                    <p:cond delay="0"/>
                                  </p:stCondLst>
                                  <p:childTnLst>
                                    <p:animMotion origin="layout" path="M 4.72222E-6 4.81481E-6 L 4.72222E-6 0.09143 " pathEditMode="relative" rAng="0" ptsTypes="AA">
                                      <p:cBhvr>
                                        <p:cTn id="41" dur="700" spd="-100000" fill="hold"/>
                                        <p:tgtEl>
                                          <p:spTgt spid="46"/>
                                        </p:tgtEl>
                                        <p:attrNameLst>
                                          <p:attrName>ppt_x</p:attrName>
                                          <p:attrName>ppt_y</p:attrName>
                                        </p:attrNameLst>
                                      </p:cBhvr>
                                      <p:rCtr x="0" y="46"/>
                                    </p:animMotion>
                                  </p:childTnLst>
                                </p:cTn>
                              </p:par>
                              <p:par>
                                <p:cTn id="42" presetID="42" presetClass="path" presetSubtype="0" accel="50000" decel="50000" fill="hold" grpId="0" nodeType="withEffect">
                                  <p:stCondLst>
                                    <p:cond delay="0"/>
                                  </p:stCondLst>
                                  <p:childTnLst>
                                    <p:animMotion origin="layout" path="M -2.77778E-6 3.7037E-6 L -2.77778E-6 0.11157 " pathEditMode="relative" rAng="0" ptsTypes="AA">
                                      <p:cBhvr>
                                        <p:cTn id="43" dur="700" spd="-100000" fill="hold"/>
                                        <p:tgtEl>
                                          <p:spTgt spid="48"/>
                                        </p:tgtEl>
                                        <p:attrNameLst>
                                          <p:attrName>ppt_x</p:attrName>
                                          <p:attrName>ppt_y</p:attrName>
                                        </p:attrNameLst>
                                      </p:cBhvr>
                                      <p:rCtr x="0" y="56"/>
                                    </p:animMotion>
                                  </p:childTnLst>
                                </p:cTn>
                              </p:par>
                              <p:par>
                                <p:cTn id="44" presetID="42" presetClass="path" presetSubtype="0" accel="50000" decel="50000" fill="hold" grpId="0" nodeType="withEffect">
                                  <p:stCondLst>
                                    <p:cond delay="0"/>
                                  </p:stCondLst>
                                  <p:childTnLst>
                                    <p:animMotion origin="layout" path="M 5.55556E-7 4.81481E-6 L 5.55556E-7 0.09143 " pathEditMode="relative" rAng="0" ptsTypes="AA">
                                      <p:cBhvr>
                                        <p:cTn id="45" dur="700" spd="-100000" fill="hold"/>
                                        <p:tgtEl>
                                          <p:spTgt spid="50"/>
                                        </p:tgtEl>
                                        <p:attrNameLst>
                                          <p:attrName>ppt_x</p:attrName>
                                          <p:attrName>ppt_y</p:attrName>
                                        </p:attrNameLst>
                                      </p:cBhvr>
                                      <p:rCtr x="0" y="46"/>
                                    </p:animMotion>
                                  </p:childTnLst>
                                </p:cTn>
                              </p:par>
                              <p:par>
                                <p:cTn id="46" presetID="64" presetClass="path" presetSubtype="0" accel="50000" decel="50000" fill="hold" grpId="0" nodeType="withEffect">
                                  <p:stCondLst>
                                    <p:cond delay="0"/>
                                  </p:stCondLst>
                                  <p:childTnLst>
                                    <p:animMotion origin="layout" path="M 4.72222E-6 3.33333E-6 L 4.72222E-6 -0.10764 " pathEditMode="relative" rAng="0" ptsTypes="AA">
                                      <p:cBhvr>
                                        <p:cTn id="47" dur="700" spd="-100000" fill="hold"/>
                                        <p:tgtEl>
                                          <p:spTgt spid="43"/>
                                        </p:tgtEl>
                                        <p:attrNameLst>
                                          <p:attrName>ppt_x</p:attrName>
                                          <p:attrName>ppt_y</p:attrName>
                                        </p:attrNameLst>
                                      </p:cBhvr>
                                      <p:rCtr x="0" y="-54"/>
                                    </p:animMotion>
                                  </p:childTnLst>
                                </p:cTn>
                              </p:par>
                              <p:par>
                                <p:cTn id="48" presetID="64" presetClass="path" presetSubtype="0" accel="50000" decel="50000" fill="hold" grpId="0" nodeType="withEffect">
                                  <p:stCondLst>
                                    <p:cond delay="0"/>
                                  </p:stCondLst>
                                  <p:childTnLst>
                                    <p:animMotion origin="layout" path="M 4.44444E-6 3.33333E-6 L 4.44444E-6 -0.10764 " pathEditMode="relative" rAng="0" ptsTypes="AA">
                                      <p:cBhvr>
                                        <p:cTn id="49" dur="700" spd="-100000" fill="hold"/>
                                        <p:tgtEl>
                                          <p:spTgt spid="45"/>
                                        </p:tgtEl>
                                        <p:attrNameLst>
                                          <p:attrName>ppt_x</p:attrName>
                                          <p:attrName>ppt_y</p:attrName>
                                        </p:attrNameLst>
                                      </p:cBhvr>
                                      <p:rCtr x="0" y="-54"/>
                                    </p:animMotion>
                                  </p:childTnLst>
                                </p:cTn>
                              </p:par>
                              <p:par>
                                <p:cTn id="50" presetID="64" presetClass="path" presetSubtype="0" accel="50000" decel="50000" fill="hold" grpId="0" nodeType="withEffect">
                                  <p:stCondLst>
                                    <p:cond delay="0"/>
                                  </p:stCondLst>
                                  <p:childTnLst>
                                    <p:animMotion origin="layout" path="M -2.22222E-6 3.33333E-6 L -2.22222E-6 -0.10764 " pathEditMode="relative" rAng="0" ptsTypes="AA">
                                      <p:cBhvr>
                                        <p:cTn id="51" dur="700" spd="-100000" fill="hold"/>
                                        <p:tgtEl>
                                          <p:spTgt spid="47"/>
                                        </p:tgtEl>
                                        <p:attrNameLst>
                                          <p:attrName>ppt_x</p:attrName>
                                          <p:attrName>ppt_y</p:attrName>
                                        </p:attrNameLst>
                                      </p:cBhvr>
                                      <p:rCtr x="0" y="-54"/>
                                    </p:animMotion>
                                  </p:childTnLst>
                                </p:cTn>
                              </p:par>
                              <p:par>
                                <p:cTn id="52" presetID="64" presetClass="path" presetSubtype="0" accel="50000" decel="50000" fill="hold" grpId="0" nodeType="withEffect">
                                  <p:stCondLst>
                                    <p:cond delay="0"/>
                                  </p:stCondLst>
                                  <p:childTnLst>
                                    <p:animMotion origin="layout" path="M 1.11111E-6 3.33333E-6 L 1.11111E-6 -0.10764 " pathEditMode="relative" rAng="0" ptsTypes="AA">
                                      <p:cBhvr>
                                        <p:cTn id="53" dur="700" spd="-100000" fill="hold"/>
                                        <p:tgtEl>
                                          <p:spTgt spid="49"/>
                                        </p:tgtEl>
                                        <p:attrNameLst>
                                          <p:attrName>ppt_x</p:attrName>
                                          <p:attrName>ppt_y</p:attrName>
                                        </p:attrNameLst>
                                      </p:cBhvr>
                                      <p:rCtr x="0" y="-54"/>
                                    </p:animMotion>
                                  </p:childTnLst>
                                </p:cTn>
                              </p:par>
                            </p:childTnLst>
                          </p:cTn>
                        </p:par>
                        <p:par>
                          <p:cTn id="54" fill="hold">
                            <p:stCondLst>
                              <p:cond delay="1200"/>
                            </p:stCondLst>
                            <p:childTnLst>
                              <p:par>
                                <p:cTn id="55" presetID="10" presetClass="entr" presetSubtype="0"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700"/>
                                        <p:tgtEl>
                                          <p:spTgt spid="23"/>
                                        </p:tgtEl>
                                      </p:cBhvr>
                                    </p:animEffect>
                                  </p:childTnLst>
                                </p:cTn>
                              </p:par>
                              <p:par>
                                <p:cTn id="58" presetID="10" presetClass="entr" presetSubtype="0" fill="hold" nodeType="withEffect">
                                  <p:stCondLst>
                                    <p:cond delay="10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700"/>
                                        <p:tgtEl>
                                          <p:spTgt spid="21"/>
                                        </p:tgtEl>
                                      </p:cBhvr>
                                    </p:animEffect>
                                  </p:childTnLst>
                                </p:cTn>
                              </p:par>
                              <p:par>
                                <p:cTn id="61" presetID="10" presetClass="entr" presetSubtype="0" fill="hold" nodeType="withEffect">
                                  <p:stCondLst>
                                    <p:cond delay="20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700"/>
                                        <p:tgtEl>
                                          <p:spTgt spid="41"/>
                                        </p:tgtEl>
                                      </p:cBhvr>
                                    </p:animEffect>
                                  </p:childTnLst>
                                </p:cTn>
                              </p:par>
                              <p:par>
                                <p:cTn id="64" presetID="10" presetClass="entr" presetSubtype="0" fill="hold" nodeType="withEffect">
                                  <p:stCondLst>
                                    <p:cond delay="30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700"/>
                                        <p:tgtEl>
                                          <p:spTgt spid="22"/>
                                        </p:tgtEl>
                                      </p:cBhvr>
                                    </p:animEffect>
                                  </p:childTnLst>
                                </p:cTn>
                              </p:par>
                              <p:par>
                                <p:cTn id="67" presetID="10" presetClass="entr" presetSubtype="0" fill="hold" nodeType="withEffect">
                                  <p:stCondLst>
                                    <p:cond delay="400"/>
                                  </p:stCondLst>
                                  <p:childTnLst>
                                    <p:set>
                                      <p:cBhvr>
                                        <p:cTn id="68" dur="1" fill="hold">
                                          <p:stCondLst>
                                            <p:cond delay="0"/>
                                          </p:stCondLst>
                                        </p:cTn>
                                        <p:tgtEl>
                                          <p:spTgt spid="40"/>
                                        </p:tgtEl>
                                        <p:attrNameLst>
                                          <p:attrName>style.visibility</p:attrName>
                                        </p:attrNameLst>
                                      </p:cBhvr>
                                      <p:to>
                                        <p:strVal val="visible"/>
                                      </p:to>
                                    </p:set>
                                    <p:animEffect transition="in" filter="fade">
                                      <p:cBhvr>
                                        <p:cTn id="69" dur="7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userDrawn="1">
  <p:cSld name="4_Title Slide-animated gradient">
    <p:spTree>
      <p:nvGrpSpPr>
        <p:cNvPr id="1" name=""/>
        <p:cNvGrpSpPr/>
        <p:nvPr/>
      </p:nvGrpSpPr>
      <p:grpSpPr>
        <a:xfrm>
          <a:off x="0" y="0"/>
          <a:ext cx="0" cy="0"/>
          <a:chOff x="0" y="0"/>
          <a:chExt cx="0" cy="0"/>
        </a:xfrm>
      </p:grpSpPr>
      <p:pic>
        <p:nvPicPr>
          <p:cNvPr id="35" name="Picture 2" descr="C:\Documents and Settings\contractor\Desktop\Blue_Green_Gradient.png"/>
          <p:cNvPicPr>
            <a:picLocks noChangeAspect="1" noChangeArrowheads="1"/>
          </p:cNvPicPr>
          <p:nvPr userDrawn="1"/>
        </p:nvPicPr>
        <p:blipFill>
          <a:blip r:embed="rId2" cstate="print"/>
          <a:srcRect/>
          <a:stretch>
            <a:fillRect/>
          </a:stretch>
        </p:blipFill>
        <p:spPr bwMode="auto">
          <a:xfrm>
            <a:off x="-16929" y="0"/>
            <a:ext cx="12205754" cy="6858000"/>
          </a:xfrm>
          <a:prstGeom prst="rect">
            <a:avLst/>
          </a:prstGeom>
          <a:noFill/>
        </p:spPr>
      </p:pic>
      <p:sp>
        <p:nvSpPr>
          <p:cNvPr id="29" name="Rounded Rectangle 28"/>
          <p:cNvSpPr/>
          <p:nvPr/>
        </p:nvSpPr>
        <p:spPr>
          <a:xfrm>
            <a:off x="2430699" y="-3570592"/>
            <a:ext cx="2305719" cy="14014174"/>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417"/>
            <a:endParaRPr lang="en-US" sz="2400">
              <a:solidFill>
                <a:srgbClr val="FFFFFF"/>
              </a:solidFill>
              <a:latin typeface="CiscoSansTT ExtraLight"/>
            </a:endParaRPr>
          </a:p>
        </p:txBody>
      </p:sp>
      <p:sp>
        <p:nvSpPr>
          <p:cNvPr id="30" name="Rounded Rectangle 29"/>
          <p:cNvSpPr/>
          <p:nvPr/>
        </p:nvSpPr>
        <p:spPr>
          <a:xfrm>
            <a:off x="0" y="-637720"/>
            <a:ext cx="2305719" cy="8148430"/>
          </a:xfrm>
          <a:prstGeom prst="roundRect">
            <a:avLst>
              <a:gd name="adj" fmla="val 50000"/>
            </a:avLst>
          </a:prstGeom>
          <a:gradFill flip="none" rotWithShape="1">
            <a:gsLst>
              <a:gs pos="0">
                <a:schemeClr val="accent1">
                  <a:shade val="30000"/>
                  <a:satMod val="115000"/>
                  <a:alpha val="18000"/>
                </a:scheme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417"/>
            <a:endParaRPr lang="en-US" sz="2400">
              <a:solidFill>
                <a:srgbClr val="FFFFFF"/>
              </a:solidFill>
              <a:latin typeface="CiscoSansTT ExtraLight"/>
            </a:endParaRPr>
          </a:p>
        </p:txBody>
      </p:sp>
      <p:sp>
        <p:nvSpPr>
          <p:cNvPr id="31" name="Rounded Rectangle 30"/>
          <p:cNvSpPr/>
          <p:nvPr/>
        </p:nvSpPr>
        <p:spPr>
          <a:xfrm rot="10800000">
            <a:off x="1351370" y="4248605"/>
            <a:ext cx="2305719"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CiscoSansTT ExtraLight"/>
            </a:endParaRPr>
          </a:p>
        </p:txBody>
      </p:sp>
      <p:sp>
        <p:nvSpPr>
          <p:cNvPr id="32" name="Rounded Rectangle 31"/>
          <p:cNvSpPr/>
          <p:nvPr userDrawn="1"/>
        </p:nvSpPr>
        <p:spPr>
          <a:xfrm>
            <a:off x="8778358" y="-2913279"/>
            <a:ext cx="2305719"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417"/>
            <a:endParaRPr lang="en-US" sz="2400">
              <a:solidFill>
                <a:srgbClr val="FFFFFF"/>
              </a:solidFill>
              <a:latin typeface="CiscoSansTT ExtraLight"/>
            </a:endParaRPr>
          </a:p>
        </p:txBody>
      </p:sp>
      <p:sp>
        <p:nvSpPr>
          <p:cNvPr id="33" name="Rounded Rectangle 32"/>
          <p:cNvSpPr/>
          <p:nvPr userDrawn="1"/>
        </p:nvSpPr>
        <p:spPr>
          <a:xfrm>
            <a:off x="10804454" y="5699195"/>
            <a:ext cx="2305719" cy="8148430"/>
          </a:xfrm>
          <a:prstGeom prst="roundRect">
            <a:avLst>
              <a:gd name="adj" fmla="val 50000"/>
            </a:avLst>
          </a:prstGeom>
          <a:gradFill flip="none" rotWithShape="1">
            <a:gsLst>
              <a:gs pos="0">
                <a:schemeClr val="accent4">
                  <a:lumMod val="75000"/>
                  <a:alpha val="28000"/>
                </a:schemeClr>
              </a:gs>
              <a:gs pos="100000">
                <a:schemeClr val="accent4">
                  <a:lumMod val="75000"/>
                  <a:alpha val="2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417"/>
            <a:endParaRPr lang="en-US" sz="2400">
              <a:solidFill>
                <a:srgbClr val="FFFFFF"/>
              </a:solidFill>
              <a:latin typeface="CiscoSansTT ExtraLight"/>
            </a:endParaRPr>
          </a:p>
        </p:txBody>
      </p:sp>
      <p:sp>
        <p:nvSpPr>
          <p:cNvPr id="34" name="Rounded Rectangle 33"/>
          <p:cNvSpPr/>
          <p:nvPr/>
        </p:nvSpPr>
        <p:spPr>
          <a:xfrm rot="10800000">
            <a:off x="4047043" y="1516172"/>
            <a:ext cx="2305719" cy="8148430"/>
          </a:xfrm>
          <a:prstGeom prst="roundRect">
            <a:avLst>
              <a:gd name="adj" fmla="val 50000"/>
            </a:avLst>
          </a:prstGeom>
          <a:gradFill flip="none" rotWithShape="1">
            <a:gsLst>
              <a:gs pos="0">
                <a:srgbClr val="057550">
                  <a:alpha val="46000"/>
                </a:srgbClr>
              </a:gs>
              <a:gs pos="100000">
                <a:schemeClr val="accent1">
                  <a:shade val="100000"/>
                  <a:satMod val="11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417"/>
            <a:endParaRPr lang="en-US" sz="2400">
              <a:solidFill>
                <a:srgbClr val="FFFFFF"/>
              </a:solidFill>
              <a:latin typeface="CiscoSansTT ExtraLight"/>
            </a:endParaRPr>
          </a:p>
        </p:txBody>
      </p:sp>
      <p:sp>
        <p:nvSpPr>
          <p:cNvPr id="2" name="Title 1"/>
          <p:cNvSpPr>
            <a:spLocks noGrp="1"/>
          </p:cNvSpPr>
          <p:nvPr>
            <p:ph type="ctrTitle" hasCustomPrompt="1"/>
          </p:nvPr>
        </p:nvSpPr>
        <p:spPr>
          <a:xfrm>
            <a:off x="295114" y="1236690"/>
            <a:ext cx="10813350" cy="2918779"/>
          </a:xfrm>
        </p:spPr>
        <p:txBody>
          <a:bodyPr/>
          <a:lstStyle>
            <a:lvl1pPr>
              <a:lnSpc>
                <a:spcPct val="90000"/>
              </a:lnSpc>
              <a:defRPr sz="6000" b="0" spc="0" baseline="0">
                <a:solidFill>
                  <a:schemeClr val="bg1"/>
                </a:solidFill>
                <a:latin typeface="+mj-lt"/>
              </a:defRPr>
            </a:lvl1pPr>
          </a:lstStyle>
          <a:p>
            <a:r>
              <a:rPr lang="en-US" dirty="0" smtClean="0"/>
              <a:t>Presentation Title Goes Here</a:t>
            </a:r>
            <a:endParaRPr lang="en-US" dirty="0"/>
          </a:p>
        </p:txBody>
      </p:sp>
      <p:sp>
        <p:nvSpPr>
          <p:cNvPr id="3" name="Subtitle 2"/>
          <p:cNvSpPr>
            <a:spLocks noGrp="1"/>
          </p:cNvSpPr>
          <p:nvPr>
            <p:ph type="subTitle" idx="1" hasCustomPrompt="1"/>
          </p:nvPr>
        </p:nvSpPr>
        <p:spPr>
          <a:xfrm>
            <a:off x="315095" y="4464069"/>
            <a:ext cx="10813351" cy="384175"/>
          </a:xfrm>
          <a:prstGeom prst="rect">
            <a:avLst/>
          </a:prstGeom>
        </p:spPr>
        <p:txBody>
          <a:bodyPr anchor="b" anchorCtr="0">
            <a:noAutofit/>
          </a:bodyPr>
          <a:lstStyle>
            <a:lvl1pPr marL="0" indent="0" algn="l">
              <a:buNone/>
              <a:defRPr sz="2000" b="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a:t>
            </a:r>
            <a:endParaRPr lang="en-US" dirty="0"/>
          </a:p>
        </p:txBody>
      </p:sp>
      <p:sp>
        <p:nvSpPr>
          <p:cNvPr id="58" name="Rectangle 5"/>
          <p:cNvSpPr>
            <a:spLocks noChangeArrowheads="1"/>
          </p:cNvSpPr>
          <p:nvPr/>
        </p:nvSpPr>
        <p:spPr bwMode="ltGray">
          <a:xfrm>
            <a:off x="10640200" y="6584513"/>
            <a:ext cx="79102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FFFFFF"/>
                </a:solidFill>
                <a:latin typeface="CiscoSansTT ExtraLight"/>
              </a:rPr>
              <a:t>Cisco Confidential</a:t>
            </a:r>
          </a:p>
        </p:txBody>
      </p:sp>
      <p:grpSp>
        <p:nvGrpSpPr>
          <p:cNvPr id="53" name="Group 5"/>
          <p:cNvGrpSpPr>
            <a:grpSpLocks/>
          </p:cNvGrpSpPr>
          <p:nvPr userDrawn="1"/>
        </p:nvGrpSpPr>
        <p:grpSpPr bwMode="auto">
          <a:xfrm>
            <a:off x="455613" y="304800"/>
            <a:ext cx="841815" cy="447676"/>
            <a:chOff x="384" y="331"/>
            <a:chExt cx="912" cy="485"/>
          </a:xfrm>
        </p:grpSpPr>
        <p:sp>
          <p:nvSpPr>
            <p:cNvPr id="54" name="AutoShape 6"/>
            <p:cNvSpPr>
              <a:spLocks noChangeAspect="1" noChangeArrowheads="1" noTextEdit="1"/>
            </p:cNvSpPr>
            <p:nvPr/>
          </p:nvSpPr>
          <p:spPr bwMode="invGray">
            <a:xfrm>
              <a:off x="384" y="331"/>
              <a:ext cx="912" cy="485"/>
            </a:xfrm>
            <a:prstGeom prst="rect">
              <a:avLst/>
            </a:prstGeom>
            <a:noFill/>
            <a:ln w="9525">
              <a:noFill/>
              <a:miter lim="800000"/>
              <a:headEnd/>
              <a:tailEnd/>
            </a:ln>
          </p:spPr>
          <p:txBody>
            <a:bodyPr/>
            <a:lstStyle/>
            <a:p>
              <a:pPr algn="ctr"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55" name="Rectangle 7"/>
            <p:cNvSpPr>
              <a:spLocks noChangeArrowheads="1"/>
            </p:cNvSpPr>
            <p:nvPr/>
          </p:nvSpPr>
          <p:spPr bwMode="invGray">
            <a:xfrm>
              <a:off x="640" y="652"/>
              <a:ext cx="42" cy="158"/>
            </a:xfrm>
            <a:prstGeom prst="rect">
              <a:avLst/>
            </a:prstGeom>
            <a:solidFill>
              <a:srgbClr val="FFFFFF"/>
            </a:solidFill>
            <a:ln w="9525">
              <a:noFill/>
              <a:miter lim="800000"/>
              <a:headEnd/>
              <a:tailEnd/>
            </a:ln>
          </p:spPr>
          <p:txBody>
            <a:bodyPr/>
            <a:lstStyle/>
            <a:p>
              <a:pPr algn="ctr"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56" name="Freeform 8"/>
            <p:cNvSpPr>
              <a:spLocks/>
            </p:cNvSpPr>
            <p:nvPr/>
          </p:nvSpPr>
          <p:spPr bwMode="invGray">
            <a:xfrm>
              <a:off x="882" y="648"/>
              <a:ext cx="120" cy="166"/>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rgbClr val="FFFFFF"/>
            </a:solidFill>
            <a:ln w="9525">
              <a:noFill/>
              <a:round/>
              <a:headEnd/>
              <a:tailEnd/>
            </a:ln>
          </p:spPr>
          <p:txBody>
            <a:bodyPr/>
            <a:lstStyle/>
            <a:p>
              <a:pPr algn="ctr"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57" name="Freeform 9"/>
            <p:cNvSpPr>
              <a:spLocks/>
            </p:cNvSpPr>
            <p:nvPr/>
          </p:nvSpPr>
          <p:spPr bwMode="invGray">
            <a:xfrm>
              <a:off x="467" y="648"/>
              <a:ext cx="120" cy="166"/>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rgbClr val="FFFFFF"/>
            </a:solidFill>
            <a:ln w="9525">
              <a:noFill/>
              <a:round/>
              <a:headEnd/>
              <a:tailEnd/>
            </a:ln>
          </p:spPr>
          <p:txBody>
            <a:bodyPr/>
            <a:lstStyle/>
            <a:p>
              <a:pPr algn="ctr"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60" name="Freeform 10"/>
            <p:cNvSpPr>
              <a:spLocks noEditPoints="1"/>
            </p:cNvSpPr>
            <p:nvPr/>
          </p:nvSpPr>
          <p:spPr bwMode="invGray">
            <a:xfrm>
              <a:off x="1046" y="648"/>
              <a:ext cx="165" cy="166"/>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rgbClr val="FFFFFF"/>
            </a:solidFill>
            <a:ln w="9525">
              <a:noFill/>
              <a:round/>
              <a:headEnd/>
              <a:tailEnd/>
            </a:ln>
          </p:spPr>
          <p:txBody>
            <a:bodyPr/>
            <a:lstStyle/>
            <a:p>
              <a:pPr algn="ctr"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61" name="Freeform 11"/>
            <p:cNvSpPr>
              <a:spLocks/>
            </p:cNvSpPr>
            <p:nvPr/>
          </p:nvSpPr>
          <p:spPr bwMode="invGray">
            <a:xfrm>
              <a:off x="735" y="648"/>
              <a:ext cx="108" cy="166"/>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rgbClr val="FFFFFF"/>
            </a:solidFill>
            <a:ln w="9525">
              <a:noFill/>
              <a:round/>
              <a:headEnd/>
              <a:tailEnd/>
            </a:ln>
          </p:spPr>
          <p:txBody>
            <a:bodyPr/>
            <a:lstStyle/>
            <a:p>
              <a:pPr algn="ctr"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62" name="Freeform 12"/>
            <p:cNvSpPr>
              <a:spLocks/>
            </p:cNvSpPr>
            <p:nvPr/>
          </p:nvSpPr>
          <p:spPr bwMode="invGray">
            <a:xfrm>
              <a:off x="384" y="462"/>
              <a:ext cx="39" cy="81"/>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rgbClr val="FFFFFF"/>
            </a:solidFill>
            <a:ln w="9525">
              <a:noFill/>
              <a:round/>
              <a:headEnd/>
              <a:tailEnd/>
            </a:ln>
          </p:spPr>
          <p:txBody>
            <a:bodyPr/>
            <a:lstStyle/>
            <a:p>
              <a:pPr algn="ctr"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63" name="Freeform 13"/>
            <p:cNvSpPr>
              <a:spLocks/>
            </p:cNvSpPr>
            <p:nvPr/>
          </p:nvSpPr>
          <p:spPr bwMode="invGray">
            <a:xfrm>
              <a:off x="494" y="407"/>
              <a:ext cx="39" cy="136"/>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rgbClr val="FFFFFF"/>
            </a:solidFill>
            <a:ln w="9525">
              <a:noFill/>
              <a:round/>
              <a:headEnd/>
              <a:tailEnd/>
            </a:ln>
          </p:spPr>
          <p:txBody>
            <a:bodyPr/>
            <a:lstStyle/>
            <a:p>
              <a:pPr algn="ctr"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78" name="Freeform 14"/>
            <p:cNvSpPr>
              <a:spLocks/>
            </p:cNvSpPr>
            <p:nvPr/>
          </p:nvSpPr>
          <p:spPr bwMode="invGray">
            <a:xfrm>
              <a:off x="601" y="333"/>
              <a:ext cx="39" cy="249"/>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rgbClr val="FFFFFF"/>
            </a:solidFill>
            <a:ln w="9525">
              <a:noFill/>
              <a:round/>
              <a:headEnd/>
              <a:tailEnd/>
            </a:ln>
          </p:spPr>
          <p:txBody>
            <a:bodyPr/>
            <a:lstStyle/>
            <a:p>
              <a:pPr algn="ctr"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79" name="Freeform 15"/>
            <p:cNvSpPr>
              <a:spLocks/>
            </p:cNvSpPr>
            <p:nvPr/>
          </p:nvSpPr>
          <p:spPr bwMode="invGray">
            <a:xfrm>
              <a:off x="711" y="407"/>
              <a:ext cx="39" cy="136"/>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rgbClr val="FFFFFF"/>
            </a:solidFill>
            <a:ln w="9525">
              <a:noFill/>
              <a:round/>
              <a:headEnd/>
              <a:tailEnd/>
            </a:ln>
          </p:spPr>
          <p:txBody>
            <a:bodyPr/>
            <a:lstStyle/>
            <a:p>
              <a:pPr algn="ctr"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80" name="Freeform 16"/>
            <p:cNvSpPr>
              <a:spLocks/>
            </p:cNvSpPr>
            <p:nvPr/>
          </p:nvSpPr>
          <p:spPr bwMode="invGray">
            <a:xfrm>
              <a:off x="818" y="462"/>
              <a:ext cx="42" cy="81"/>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rgbClr val="FFFFFF"/>
            </a:solidFill>
            <a:ln w="9525">
              <a:noFill/>
              <a:round/>
              <a:headEnd/>
              <a:tailEnd/>
            </a:ln>
          </p:spPr>
          <p:txBody>
            <a:bodyPr/>
            <a:lstStyle/>
            <a:p>
              <a:pPr algn="ctr"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81" name="Freeform 17"/>
            <p:cNvSpPr>
              <a:spLocks/>
            </p:cNvSpPr>
            <p:nvPr/>
          </p:nvSpPr>
          <p:spPr bwMode="invGray">
            <a:xfrm>
              <a:off x="928" y="407"/>
              <a:ext cx="39" cy="136"/>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rgbClr val="FFFFFF"/>
            </a:solidFill>
            <a:ln w="9525">
              <a:noFill/>
              <a:round/>
              <a:headEnd/>
              <a:tailEnd/>
            </a:ln>
          </p:spPr>
          <p:txBody>
            <a:bodyPr/>
            <a:lstStyle/>
            <a:p>
              <a:pPr algn="ctr"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82" name="Freeform 18"/>
            <p:cNvSpPr>
              <a:spLocks/>
            </p:cNvSpPr>
            <p:nvPr/>
          </p:nvSpPr>
          <p:spPr bwMode="invGray">
            <a:xfrm>
              <a:off x="1037" y="333"/>
              <a:ext cx="40" cy="249"/>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rgbClr val="FFFFFF"/>
            </a:solidFill>
            <a:ln w="9525">
              <a:noFill/>
              <a:round/>
              <a:headEnd/>
              <a:tailEnd/>
            </a:ln>
          </p:spPr>
          <p:txBody>
            <a:bodyPr/>
            <a:lstStyle/>
            <a:p>
              <a:pPr algn="ctr"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83" name="Freeform 19"/>
            <p:cNvSpPr>
              <a:spLocks/>
            </p:cNvSpPr>
            <p:nvPr/>
          </p:nvSpPr>
          <p:spPr bwMode="invGray">
            <a:xfrm>
              <a:off x="1145" y="407"/>
              <a:ext cx="39" cy="136"/>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rgbClr val="FFFFFF"/>
            </a:solidFill>
            <a:ln w="9525">
              <a:noFill/>
              <a:round/>
              <a:headEnd/>
              <a:tailEnd/>
            </a:ln>
          </p:spPr>
          <p:txBody>
            <a:bodyPr/>
            <a:lstStyle/>
            <a:p>
              <a:pPr algn="ctr" eaLnBrk="0" fontAlgn="base" hangingPunct="0">
                <a:lnSpc>
                  <a:spcPct val="90000"/>
                </a:lnSpc>
                <a:spcBef>
                  <a:spcPct val="0"/>
                </a:spcBef>
                <a:spcAft>
                  <a:spcPct val="0"/>
                </a:spcAft>
                <a:defRPr/>
              </a:pPr>
              <a:endParaRPr lang="en-US" sz="2400" smtClean="0">
                <a:solidFill>
                  <a:srgbClr val="FFFFFF"/>
                </a:solidFill>
                <a:latin typeface="Arial" charset="0"/>
              </a:endParaRPr>
            </a:p>
          </p:txBody>
        </p:sp>
        <p:sp>
          <p:nvSpPr>
            <p:cNvPr id="84" name="Freeform 20"/>
            <p:cNvSpPr>
              <a:spLocks/>
            </p:cNvSpPr>
            <p:nvPr/>
          </p:nvSpPr>
          <p:spPr bwMode="invGray">
            <a:xfrm>
              <a:off x="1254" y="462"/>
              <a:ext cx="40" cy="81"/>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rgbClr val="FFFFFF"/>
            </a:solidFill>
            <a:ln w="9525">
              <a:noFill/>
              <a:round/>
              <a:headEnd/>
              <a:tailEnd/>
            </a:ln>
          </p:spPr>
          <p:txBody>
            <a:bodyPr/>
            <a:lstStyle/>
            <a:p>
              <a:pPr algn="ctr" eaLnBrk="0" fontAlgn="base" hangingPunct="0">
                <a:lnSpc>
                  <a:spcPct val="90000"/>
                </a:lnSpc>
                <a:spcBef>
                  <a:spcPct val="0"/>
                </a:spcBef>
                <a:spcAft>
                  <a:spcPct val="0"/>
                </a:spcAft>
                <a:defRPr/>
              </a:pPr>
              <a:endParaRPr lang="en-US" sz="2400" smtClean="0">
                <a:solidFill>
                  <a:srgbClr val="FFFFFF"/>
                </a:solidFill>
                <a:latin typeface="Arial" charset="0"/>
              </a:endParaRPr>
            </a:p>
          </p:txBody>
        </p:sp>
      </p:grpSp>
      <p:sp>
        <p:nvSpPr>
          <p:cNvPr id="37" name="Rectangle 4"/>
          <p:cNvSpPr>
            <a:spLocks noChangeArrowheads="1"/>
          </p:cNvSpPr>
          <p:nvPr userDrawn="1"/>
        </p:nvSpPr>
        <p:spPr bwMode="ltGray">
          <a:xfrm>
            <a:off x="354129" y="6586247"/>
            <a:ext cx="4559499"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FFFFFF"/>
                </a:solidFill>
                <a:latin typeface="CiscoSansTT ExtraLight"/>
              </a:rPr>
              <a:t>© 2013  Cisco and/or its affiliates. All rights reserved.</a:t>
            </a:r>
            <a:endParaRPr lang="en-US" sz="600" dirty="0">
              <a:solidFill>
                <a:srgbClr val="FFFFFF"/>
              </a:solidFill>
              <a:latin typeface="CiscoSansTT ExtraLight"/>
            </a:endParaRPr>
          </a:p>
        </p:txBody>
      </p:sp>
      <p:sp>
        <p:nvSpPr>
          <p:cNvPr id="38" name="Rectangle 7"/>
          <p:cNvSpPr>
            <a:spLocks noChangeArrowheads="1"/>
          </p:cNvSpPr>
          <p:nvPr userDrawn="1"/>
        </p:nvSpPr>
        <p:spPr bwMode="ltGray">
          <a:xfrm>
            <a:off x="11578312" y="6580409"/>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FFFFFF"/>
                </a:solidFill>
                <a:latin typeface="CiscoSansTT ExtraLight"/>
              </a:rPr>
              <a:pPr algn="r" defTabSz="814388"/>
              <a:t>‹#›</a:t>
            </a:fld>
            <a:endParaRPr lang="en-US" sz="600" dirty="0">
              <a:solidFill>
                <a:srgbClr val="FFFFFF"/>
              </a:solidFill>
              <a:latin typeface="CiscoSansTT ExtraLight"/>
            </a:endParaRPr>
          </a:p>
        </p:txBody>
      </p:sp>
      <p:sp>
        <p:nvSpPr>
          <p:cNvPr id="39" name="Text Placeholder 38"/>
          <p:cNvSpPr>
            <a:spLocks noGrp="1"/>
          </p:cNvSpPr>
          <p:nvPr>
            <p:ph type="body" sz="quarter" idx="10" hasCustomPrompt="1"/>
          </p:nvPr>
        </p:nvSpPr>
        <p:spPr>
          <a:xfrm>
            <a:off x="314325" y="4782757"/>
            <a:ext cx="10814050" cy="384175"/>
          </a:xfrm>
          <a:prstGeom prst="rect">
            <a:avLst/>
          </a:prstGeom>
        </p:spPr>
        <p:txBody>
          <a:bodyPr/>
          <a:lstStyle>
            <a:lvl1pPr marL="0" indent="0">
              <a:buFontTx/>
              <a:buNone/>
              <a:defRPr lang="en-US" sz="1800" kern="1200" dirty="0" smtClean="0">
                <a:solidFill>
                  <a:schemeClr val="bg1"/>
                </a:solidFill>
                <a:latin typeface="+mj-lt"/>
                <a:ea typeface="+mn-ea"/>
                <a:cs typeface="+mn-cs"/>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US" dirty="0" smtClean="0"/>
              <a:t>Presenter Title</a:t>
            </a:r>
            <a:endParaRPr lang="en-US" dirty="0"/>
          </a:p>
        </p:txBody>
      </p:sp>
      <p:sp>
        <p:nvSpPr>
          <p:cNvPr id="41" name="Text Placeholder 40"/>
          <p:cNvSpPr>
            <a:spLocks noGrp="1"/>
          </p:cNvSpPr>
          <p:nvPr>
            <p:ph type="body" sz="quarter" idx="11" hasCustomPrompt="1"/>
          </p:nvPr>
        </p:nvSpPr>
        <p:spPr>
          <a:xfrm>
            <a:off x="314325" y="5273251"/>
            <a:ext cx="10814050" cy="384175"/>
          </a:xfrm>
          <a:prstGeom prst="rect">
            <a:avLst/>
          </a:prstGeom>
        </p:spPr>
        <p:txBody>
          <a:bodyPr/>
          <a:lstStyle>
            <a:lvl1pPr marL="0" indent="0">
              <a:buFontTx/>
              <a:buNone/>
              <a:defRPr lang="en-US" sz="1400" kern="1200" dirty="0" smtClean="0">
                <a:solidFill>
                  <a:schemeClr val="bg1"/>
                </a:solidFill>
                <a:latin typeface="+mj-lt"/>
                <a:ea typeface="+mn-ea"/>
                <a:cs typeface="+mn-cs"/>
              </a:defRPr>
            </a:lvl1pPr>
            <a:lvl2pPr>
              <a:buFontTx/>
              <a:buNone/>
              <a:defRPr lang="en-US" sz="2000" kern="1200" dirty="0" smtClean="0">
                <a:solidFill>
                  <a:schemeClr val="bg1"/>
                </a:solidFill>
                <a:latin typeface="+mj-lt"/>
                <a:ea typeface="+mn-ea"/>
                <a:cs typeface="+mn-cs"/>
              </a:defRPr>
            </a:lvl2pPr>
            <a:lvl3pPr>
              <a:buFontTx/>
              <a:buNone/>
              <a:defRPr lang="en-US" sz="2000" kern="1200" dirty="0" smtClean="0">
                <a:solidFill>
                  <a:schemeClr val="bg1"/>
                </a:solidFill>
                <a:latin typeface="+mj-lt"/>
                <a:ea typeface="+mn-ea"/>
                <a:cs typeface="+mn-cs"/>
              </a:defRPr>
            </a:lvl3pPr>
            <a:lvl4pPr>
              <a:buFontTx/>
              <a:buNone/>
              <a:defRPr lang="en-US" sz="2000" kern="1200" dirty="0" smtClean="0">
                <a:solidFill>
                  <a:schemeClr val="bg1"/>
                </a:solidFill>
                <a:latin typeface="+mj-lt"/>
                <a:ea typeface="+mn-ea"/>
                <a:cs typeface="+mn-cs"/>
              </a:defRPr>
            </a:lvl4pPr>
            <a:lvl5pPr>
              <a:buFontTx/>
              <a:buNone/>
              <a:defRPr lang="en-US" sz="2000" kern="1200" dirty="0" smtClean="0">
                <a:solidFill>
                  <a:schemeClr val="bg1"/>
                </a:solidFill>
                <a:latin typeface="+mj-lt"/>
                <a:ea typeface="+mn-ea"/>
                <a:cs typeface="+mn-cs"/>
              </a:defRPr>
            </a:lvl5pPr>
          </a:lstStyle>
          <a:p>
            <a:pPr lvl="0"/>
            <a:r>
              <a:rPr lang="en-US" dirty="0" smtClean="0"/>
              <a:t>Date</a:t>
            </a:r>
            <a:endParaRPr lang="en-US" dirty="0"/>
          </a:p>
        </p:txBody>
      </p:sp>
    </p:spTree>
    <p:extLst>
      <p:ext uri="{BB962C8B-B14F-4D97-AF65-F5344CB8AC3E}">
        <p14:creationId xmlns:p14="http://schemas.microsoft.com/office/powerpoint/2010/main" val="2474051171"/>
      </p:ext>
    </p:extLst>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repeatCount="indefinite" accel="50000" decel="50000" autoRev="1" fill="remove" grpId="0" nodeType="withEffect">
                                  <p:stCondLst>
                                    <p:cond delay="1500"/>
                                  </p:stCondLst>
                                  <p:childTnLst>
                                    <p:animMotion origin="layout" path="M -2.77778E-6 -2.22045E-16 L -2.77778E-6 -1.425 " pathEditMode="fixed" rAng="0" ptsTypes="AA">
                                      <p:cBhvr>
                                        <p:cTn id="6" dur="4500" fill="hold"/>
                                        <p:tgtEl>
                                          <p:spTgt spid="33"/>
                                        </p:tgtEl>
                                        <p:attrNameLst>
                                          <p:attrName>ppt_x</p:attrName>
                                          <p:attrName>ppt_y</p:attrName>
                                        </p:attrNameLst>
                                      </p:cBhvr>
                                      <p:rCtr x="0" y="-712"/>
                                    </p:animMotion>
                                  </p:childTnLst>
                                </p:cTn>
                              </p:par>
                              <p:par>
                                <p:cTn id="7" presetID="42" presetClass="path" presetSubtype="0" repeatCount="indefinite" accel="50000" decel="50000" autoRev="1" fill="hold" grpId="0" nodeType="withEffect">
                                  <p:stCondLst>
                                    <p:cond delay="0"/>
                                  </p:stCondLst>
                                  <p:childTnLst>
                                    <p:animMotion origin="layout" path="M 3.05556E-6 -2.96296E-6 L 3.05556E-6 0.88611 " pathEditMode="fixed" rAng="0" ptsTypes="AA">
                                      <p:cBhvr>
                                        <p:cTn id="8" dur="4500" fill="hold"/>
                                        <p:tgtEl>
                                          <p:spTgt spid="32"/>
                                        </p:tgtEl>
                                        <p:attrNameLst>
                                          <p:attrName>ppt_x</p:attrName>
                                          <p:attrName>ppt_y</p:attrName>
                                        </p:attrNameLst>
                                      </p:cBhvr>
                                      <p:rCtr x="0" y="443"/>
                                    </p:animMotion>
                                  </p:childTnLst>
                                </p:cTn>
                              </p:par>
                              <p:par>
                                <p:cTn id="9" presetID="64" presetClass="path" presetSubtype="0" repeatCount="indefinite" accel="50000" decel="50000" autoRev="1" fill="hold" grpId="0" nodeType="withEffect">
                                  <p:stCondLst>
                                    <p:cond delay="1400"/>
                                  </p:stCondLst>
                                  <p:childTnLst>
                                    <p:animMotion origin="layout" path="M -2.5E-6 3.7037E-6 L -2.5E-6 -1.33195 " pathEditMode="fixed" rAng="0" ptsTypes="AA">
                                      <p:cBhvr>
                                        <p:cTn id="10" dur="4500" fill="hold"/>
                                        <p:tgtEl>
                                          <p:spTgt spid="34"/>
                                        </p:tgtEl>
                                        <p:attrNameLst>
                                          <p:attrName>ppt_x</p:attrName>
                                          <p:attrName>ppt_y</p:attrName>
                                        </p:attrNameLst>
                                      </p:cBhvr>
                                      <p:rCtr x="0" y="-666"/>
                                    </p:animMotion>
                                  </p:childTnLst>
                                </p:cTn>
                              </p:par>
                              <p:par>
                                <p:cTn id="11" presetID="64" presetClass="path" presetSubtype="0" repeatCount="indefinite" accel="50000" decel="50000" autoRev="1" fill="hold" grpId="0" nodeType="withEffect">
                                  <p:stCondLst>
                                    <p:cond delay="3600"/>
                                  </p:stCondLst>
                                  <p:childTnLst>
                                    <p:animMotion origin="layout" path="M -1.94444E-6 4.07407E-6 L -1.94444E-6 -1.42084 " pathEditMode="fixed" rAng="0" ptsTypes="AA">
                                      <p:cBhvr>
                                        <p:cTn id="12" dur="4500" fill="hold"/>
                                        <p:tgtEl>
                                          <p:spTgt spid="31"/>
                                        </p:tgtEl>
                                        <p:attrNameLst>
                                          <p:attrName>ppt_x</p:attrName>
                                          <p:attrName>ppt_y</p:attrName>
                                        </p:attrNameLst>
                                      </p:cBhvr>
                                      <p:rCtr x="0" y="-710"/>
                                    </p:animMotion>
                                  </p:childTnLst>
                                </p:cTn>
                              </p:par>
                              <p:par>
                                <p:cTn id="13" presetID="42" presetClass="path" presetSubtype="0" repeatCount="indefinite" accel="50000" decel="50000" autoRev="1" fill="hold" grpId="0" nodeType="withEffect">
                                  <p:stCondLst>
                                    <p:cond delay="900"/>
                                  </p:stCondLst>
                                  <p:childTnLst>
                                    <p:animMotion origin="layout" path="M 1.94444E-6 4.07407E-6 L 1.94444E-6 0.81944 " pathEditMode="fixed" rAng="0" ptsTypes="AA">
                                      <p:cBhvr>
                                        <p:cTn id="14" dur="4500" fill="hold"/>
                                        <p:tgtEl>
                                          <p:spTgt spid="30"/>
                                        </p:tgtEl>
                                        <p:attrNameLst>
                                          <p:attrName>ppt_x</p:attrName>
                                          <p:attrName>ppt_y</p:attrName>
                                        </p:attrNameLst>
                                      </p:cBhvr>
                                      <p:rCtr x="0" y="410"/>
                                    </p:animMotion>
                                  </p:childTnLst>
                                </p:cTn>
                              </p:par>
                              <p:par>
                                <p:cTn id="15" presetID="42" presetClass="path" presetSubtype="0" repeatCount="indefinite" accel="50000" decel="50000" autoRev="1" fill="hold" grpId="0" nodeType="withEffect">
                                  <p:stCondLst>
                                    <p:cond delay="2800"/>
                                  </p:stCondLst>
                                  <p:childTnLst>
                                    <p:animMotion origin="layout" path="M -3.61111E-6 2.59259E-6 L -3.61111E-6 1.19028 " pathEditMode="fixed" rAng="0" ptsTypes="AA">
                                      <p:cBhvr>
                                        <p:cTn id="16" dur="4500" fill="hold"/>
                                        <p:tgtEl>
                                          <p:spTgt spid="29"/>
                                        </p:tgtEl>
                                        <p:attrNameLst>
                                          <p:attrName>ppt_x</p:attrName>
                                          <p:attrName>ppt_y</p:attrName>
                                        </p:attrNameLst>
                                      </p:cBhvr>
                                      <p:rCtr x="0" y="59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cSld name="1_Segue">
    <p:spTree>
      <p:nvGrpSpPr>
        <p:cNvPr id="1" name=""/>
        <p:cNvGrpSpPr/>
        <p:nvPr/>
      </p:nvGrpSpPr>
      <p:grpSpPr>
        <a:xfrm>
          <a:off x="0" y="0"/>
          <a:ext cx="0" cy="0"/>
          <a:chOff x="0" y="0"/>
          <a:chExt cx="0" cy="0"/>
        </a:xfrm>
      </p:grpSpPr>
      <p:pic>
        <p:nvPicPr>
          <p:cNvPr id="11" name="Picture 10" descr="segue texture.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44384" y="3106739"/>
            <a:ext cx="11300057" cy="3438525"/>
          </a:xfrm>
          <a:prstGeom prst="rect">
            <a:avLst/>
          </a:prstGeom>
        </p:spPr>
      </p:pic>
      <p:sp>
        <p:nvSpPr>
          <p:cNvPr id="27" name="Rectangle 3"/>
          <p:cNvSpPr>
            <a:spLocks noChangeArrowheads="1"/>
          </p:cNvSpPr>
          <p:nvPr userDrawn="1"/>
        </p:nvSpPr>
        <p:spPr bwMode="white">
          <a:xfrm>
            <a:off x="0" y="0"/>
            <a:ext cx="12188825" cy="177800"/>
          </a:xfrm>
          <a:prstGeom prst="rect">
            <a:avLst/>
          </a:prstGeom>
          <a:solidFill>
            <a:schemeClr val="bg2"/>
          </a:solidFill>
          <a:ln w="25400" algn="ctr">
            <a:noFill/>
            <a:miter lim="800000"/>
            <a:headEnd/>
            <a:tailEnd/>
          </a:ln>
          <a:effectLst/>
        </p:spPr>
        <p:txBody>
          <a:bodyPr wrap="none" anchor="ctr"/>
          <a:lstStyle/>
          <a:p>
            <a:pPr defTabSz="609417"/>
            <a:endParaRPr lang="en-US" sz="2400">
              <a:solidFill>
                <a:srgbClr val="000000"/>
              </a:solidFill>
              <a:latin typeface="CiscoSansTT ExtraLight"/>
            </a:endParaRPr>
          </a:p>
        </p:txBody>
      </p:sp>
      <p:sp>
        <p:nvSpPr>
          <p:cNvPr id="47" name="Rectangle 3"/>
          <p:cNvSpPr>
            <a:spLocks noChangeArrowheads="1"/>
          </p:cNvSpPr>
          <p:nvPr userDrawn="1"/>
        </p:nvSpPr>
        <p:spPr bwMode="hidden">
          <a:xfrm>
            <a:off x="0" y="0"/>
            <a:ext cx="12188825" cy="177800"/>
          </a:xfrm>
          <a:prstGeom prst="rect">
            <a:avLst/>
          </a:prstGeom>
          <a:solidFill>
            <a:schemeClr val="bg2"/>
          </a:solidFill>
          <a:ln w="25400" algn="ctr">
            <a:noFill/>
            <a:miter lim="800000"/>
            <a:headEnd/>
            <a:tailEnd/>
          </a:ln>
          <a:effectLst/>
        </p:spPr>
        <p:txBody>
          <a:bodyPr wrap="none" anchor="ctr"/>
          <a:lstStyle/>
          <a:p>
            <a:pPr defTabSz="609417"/>
            <a:endParaRPr lang="en-US" sz="2400">
              <a:solidFill>
                <a:srgbClr val="000000"/>
              </a:solidFill>
              <a:latin typeface="CiscoSansTT ExtraLight"/>
            </a:endParaRPr>
          </a:p>
        </p:txBody>
      </p:sp>
      <p:sp>
        <p:nvSpPr>
          <p:cNvPr id="24" name="Rectangle 5"/>
          <p:cNvSpPr>
            <a:spLocks noChangeArrowheads="1"/>
          </p:cNvSpPr>
          <p:nvPr userDrawn="1"/>
        </p:nvSpPr>
        <p:spPr bwMode="ltGray">
          <a:xfrm>
            <a:off x="10640200" y="6584513"/>
            <a:ext cx="791023" cy="175257"/>
          </a:xfrm>
          <a:prstGeom prst="rect">
            <a:avLst/>
          </a:prstGeom>
          <a:noFill/>
          <a:ln w="9525">
            <a:noFill/>
            <a:miter lim="800000"/>
            <a:headEnd/>
            <a:tailEnd/>
          </a:ln>
          <a:effectLst/>
        </p:spPr>
        <p:txBody>
          <a:bodyPr wrap="none" lIns="82124" tIns="41061" rIns="82124" bIns="41061" anchor="b">
            <a:spAutoFit/>
          </a:bodyPr>
          <a:lstStyle/>
          <a:p>
            <a:pPr algn="r" defTabSz="814388"/>
            <a:r>
              <a:rPr lang="en-US" sz="600" dirty="0">
                <a:solidFill>
                  <a:srgbClr val="C0C0C0"/>
                </a:solidFill>
                <a:latin typeface="CiscoSansTT ExtraLight"/>
              </a:rPr>
              <a:t>Cisco Confidential</a:t>
            </a:r>
          </a:p>
        </p:txBody>
      </p:sp>
      <p:sp>
        <p:nvSpPr>
          <p:cNvPr id="13" name="Rectangle 7"/>
          <p:cNvSpPr>
            <a:spLocks noChangeArrowheads="1"/>
          </p:cNvSpPr>
          <p:nvPr userDrawn="1"/>
        </p:nvSpPr>
        <p:spPr bwMode="ltGray">
          <a:xfrm>
            <a:off x="11578312" y="6580409"/>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fld id="{DFCF27A5-1A5B-48D3-A060-2758FFBB1ADD}" type="slidenum">
              <a:rPr lang="en-US" sz="600">
                <a:solidFill>
                  <a:srgbClr val="C0C0C0"/>
                </a:solidFill>
                <a:latin typeface="CiscoSansTT ExtraLight"/>
              </a:rPr>
              <a:pPr algn="r" defTabSz="814388"/>
              <a:t>‹#›</a:t>
            </a:fld>
            <a:endParaRPr lang="en-US" sz="600" dirty="0">
              <a:solidFill>
                <a:srgbClr val="C0C0C0"/>
              </a:solidFill>
              <a:latin typeface="CiscoSansTT ExtraLight"/>
            </a:endParaRPr>
          </a:p>
        </p:txBody>
      </p:sp>
      <p:pic>
        <p:nvPicPr>
          <p:cNvPr id="16" name="Picture 15" descr="segue texture.jp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44384" y="6381456"/>
            <a:ext cx="11300057" cy="163808"/>
          </a:xfrm>
          <a:prstGeom prst="rect">
            <a:avLst/>
          </a:prstGeom>
        </p:spPr>
      </p:pic>
      <p:sp>
        <p:nvSpPr>
          <p:cNvPr id="31" name="Rectangle 30"/>
          <p:cNvSpPr/>
          <p:nvPr userDrawn="1"/>
        </p:nvSpPr>
        <p:spPr>
          <a:xfrm>
            <a:off x="289735" y="3022900"/>
            <a:ext cx="11589374" cy="1720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417"/>
            <a:endParaRPr lang="en-US" sz="2400">
              <a:solidFill>
                <a:srgbClr val="FFFFFF"/>
              </a:solidFill>
              <a:latin typeface="CiscoSansTT ExtraLight"/>
            </a:endParaRPr>
          </a:p>
        </p:txBody>
      </p:sp>
      <p:sp>
        <p:nvSpPr>
          <p:cNvPr id="2" name="Title 1"/>
          <p:cNvSpPr>
            <a:spLocks noGrp="1"/>
          </p:cNvSpPr>
          <p:nvPr>
            <p:ph type="ctrTitle" hasCustomPrompt="1"/>
          </p:nvPr>
        </p:nvSpPr>
        <p:spPr>
          <a:xfrm>
            <a:off x="295114" y="1774540"/>
            <a:ext cx="10813350" cy="2407042"/>
          </a:xfrm>
        </p:spPr>
        <p:txBody>
          <a:bodyPr/>
          <a:lstStyle>
            <a:lvl1pPr algn="l" defTabSz="914400" rtl="0" eaLnBrk="1" latinLnBrk="0" hangingPunct="1">
              <a:lnSpc>
                <a:spcPct val="85000"/>
              </a:lnSpc>
              <a:spcBef>
                <a:spcPct val="0"/>
              </a:spcBef>
              <a:buNone/>
              <a:defRPr lang="en-US" sz="5400" b="0" kern="1200" spc="0" baseline="0" dirty="0">
                <a:gradFill flip="none" rotWithShape="1">
                  <a:gsLst>
                    <a:gs pos="0">
                      <a:srgbClr val="55E6ED"/>
                    </a:gs>
                    <a:gs pos="80000">
                      <a:srgbClr val="009249"/>
                    </a:gs>
                  </a:gsLst>
                  <a:lin ang="12000000" scaled="0"/>
                  <a:tileRect/>
                </a:gradFill>
                <a:latin typeface="+mj-lt"/>
                <a:ea typeface="+mj-ea"/>
                <a:cs typeface="+mj-cs"/>
              </a:defRPr>
            </a:lvl1pPr>
          </a:lstStyle>
          <a:p>
            <a:r>
              <a:rPr lang="en-US" dirty="0" smtClean="0"/>
              <a:t>Presentation Title Goes Here</a:t>
            </a:r>
            <a:endParaRPr lang="en-US" dirty="0"/>
          </a:p>
        </p:txBody>
      </p:sp>
      <p:sp>
        <p:nvSpPr>
          <p:cNvPr id="14" name="Rectangle 4"/>
          <p:cNvSpPr>
            <a:spLocks noChangeArrowheads="1"/>
          </p:cNvSpPr>
          <p:nvPr userDrawn="1"/>
        </p:nvSpPr>
        <p:spPr bwMode="ltGray">
          <a:xfrm>
            <a:off x="354129" y="6586247"/>
            <a:ext cx="4559499" cy="175257"/>
          </a:xfrm>
          <a:prstGeom prst="rect">
            <a:avLst/>
          </a:prstGeom>
          <a:noFill/>
          <a:ln w="9525">
            <a:noFill/>
            <a:miter lim="800000"/>
            <a:headEnd/>
            <a:tailEnd/>
          </a:ln>
          <a:effectLst/>
        </p:spPr>
        <p:txBody>
          <a:bodyPr wrap="square" lIns="82124" tIns="41061" rIns="82124" bIns="41061" anchor="b" anchorCtr="0">
            <a:spAutoFit/>
          </a:bodyPr>
          <a:lstStyle/>
          <a:p>
            <a:pPr defTabSz="814388"/>
            <a:r>
              <a:rPr lang="en-US" sz="600" dirty="0" smtClean="0">
                <a:solidFill>
                  <a:srgbClr val="C0C0C0"/>
                </a:solidFill>
                <a:latin typeface="CiscoSansTT ExtraLight"/>
              </a:rPr>
              <a:t>© 2013  Cisco and/or its affiliates. All rights reserved.</a:t>
            </a:r>
            <a:endParaRPr lang="en-US" sz="600" dirty="0">
              <a:solidFill>
                <a:srgbClr val="C0C0C0"/>
              </a:solidFill>
              <a:latin typeface="CiscoSansTT ExtraLight"/>
            </a:endParaRPr>
          </a:p>
        </p:txBody>
      </p:sp>
    </p:spTree>
    <p:extLst>
      <p:ext uri="{BB962C8B-B14F-4D97-AF65-F5344CB8AC3E}">
        <p14:creationId xmlns:p14="http://schemas.microsoft.com/office/powerpoint/2010/main" val="3240438280"/>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2130426"/>
            <a:ext cx="10360501"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324" y="3886200"/>
            <a:ext cx="8532178"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609441" y="6356351"/>
            <a:ext cx="2844059" cy="365125"/>
          </a:xfrm>
          <a:prstGeom prst="rect">
            <a:avLst/>
          </a:prstGeom>
        </p:spPr>
        <p:txBody>
          <a:bodyPr/>
          <a:lstStyle/>
          <a:p>
            <a:pPr defTabSz="609417"/>
            <a:fld id="{80959A1B-6D45-E54F-A3F8-075F11EE17D0}" type="datetimeFigureOut">
              <a:rPr lang="en-US" sz="2400" smtClean="0">
                <a:solidFill>
                  <a:srgbClr val="000000"/>
                </a:solidFill>
              </a:rPr>
              <a:pPr defTabSz="609417"/>
              <a:t>2/6/15</a:t>
            </a:fld>
            <a:endParaRPr lang="en-US" sz="2400">
              <a:solidFill>
                <a:srgbClr val="000000"/>
              </a:solidFill>
            </a:endParaRPr>
          </a:p>
        </p:txBody>
      </p:sp>
      <p:sp>
        <p:nvSpPr>
          <p:cNvPr id="5" name="Footer Placeholder 4"/>
          <p:cNvSpPr>
            <a:spLocks noGrp="1"/>
          </p:cNvSpPr>
          <p:nvPr>
            <p:ph type="ftr" sz="quarter" idx="11"/>
          </p:nvPr>
        </p:nvSpPr>
        <p:spPr>
          <a:xfrm>
            <a:off x="4164515" y="6356351"/>
            <a:ext cx="3859795" cy="365125"/>
          </a:xfrm>
          <a:prstGeom prst="rect">
            <a:avLst/>
          </a:prstGeom>
        </p:spPr>
        <p:txBody>
          <a:bodyPr/>
          <a:lstStyle/>
          <a:p>
            <a:pPr defTabSz="609417"/>
            <a:endParaRPr lang="en-US" sz="2400">
              <a:solidFill>
                <a:srgbClr val="000000"/>
              </a:solidFill>
            </a:endParaRPr>
          </a:p>
        </p:txBody>
      </p:sp>
      <p:sp>
        <p:nvSpPr>
          <p:cNvPr id="6" name="Slide Number Placeholder 5"/>
          <p:cNvSpPr>
            <a:spLocks noGrp="1"/>
          </p:cNvSpPr>
          <p:nvPr>
            <p:ph type="sldNum" sz="quarter" idx="12"/>
          </p:nvPr>
        </p:nvSpPr>
        <p:spPr>
          <a:xfrm>
            <a:off x="8735325" y="6356351"/>
            <a:ext cx="2844059" cy="365125"/>
          </a:xfrm>
          <a:prstGeom prst="rect">
            <a:avLst/>
          </a:prstGeom>
        </p:spPr>
        <p:txBody>
          <a:bodyPr/>
          <a:lstStyle/>
          <a:p>
            <a:pPr defTabSz="609417"/>
            <a:fld id="{0D72103F-D45C-384F-B61D-86CDE8412726}" type="slidenum">
              <a:rPr lang="en-US" sz="2400" smtClean="0">
                <a:solidFill>
                  <a:srgbClr val="000000"/>
                </a:solidFill>
              </a:rPr>
              <a:pPr defTabSz="609417"/>
              <a:t>‹#›</a:t>
            </a:fld>
            <a:endParaRPr lang="en-US" sz="2400">
              <a:solidFill>
                <a:srgbClr val="000000"/>
              </a:solidFill>
            </a:endParaRPr>
          </a:p>
        </p:txBody>
      </p:sp>
    </p:spTree>
    <p:extLst>
      <p:ext uri="{BB962C8B-B14F-4D97-AF65-F5344CB8AC3E}">
        <p14:creationId xmlns:p14="http://schemas.microsoft.com/office/powerpoint/2010/main" val="340122561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441" y="6356351"/>
            <a:ext cx="2844059" cy="365125"/>
          </a:xfrm>
          <a:prstGeom prst="rect">
            <a:avLst/>
          </a:prstGeom>
        </p:spPr>
        <p:txBody>
          <a:bodyPr/>
          <a:lstStyle/>
          <a:p>
            <a:pPr defTabSz="609417"/>
            <a:fld id="{80959A1B-6D45-E54F-A3F8-075F11EE17D0}" type="datetimeFigureOut">
              <a:rPr lang="en-US" sz="2400" smtClean="0">
                <a:solidFill>
                  <a:srgbClr val="000000"/>
                </a:solidFill>
              </a:rPr>
              <a:pPr defTabSz="609417"/>
              <a:t>2/6/15</a:t>
            </a:fld>
            <a:endParaRPr lang="en-US" sz="2400">
              <a:solidFill>
                <a:srgbClr val="000000"/>
              </a:solidFill>
            </a:endParaRPr>
          </a:p>
        </p:txBody>
      </p:sp>
      <p:sp>
        <p:nvSpPr>
          <p:cNvPr id="3" name="Footer Placeholder 2"/>
          <p:cNvSpPr>
            <a:spLocks noGrp="1"/>
          </p:cNvSpPr>
          <p:nvPr>
            <p:ph type="ftr" sz="quarter" idx="11"/>
          </p:nvPr>
        </p:nvSpPr>
        <p:spPr>
          <a:xfrm>
            <a:off x="4164515" y="6356351"/>
            <a:ext cx="3859795" cy="365125"/>
          </a:xfrm>
          <a:prstGeom prst="rect">
            <a:avLst/>
          </a:prstGeom>
        </p:spPr>
        <p:txBody>
          <a:bodyPr/>
          <a:lstStyle/>
          <a:p>
            <a:pPr defTabSz="609417"/>
            <a:endParaRPr lang="en-US" sz="2400">
              <a:solidFill>
                <a:srgbClr val="000000"/>
              </a:solidFill>
            </a:endParaRPr>
          </a:p>
        </p:txBody>
      </p:sp>
      <p:sp>
        <p:nvSpPr>
          <p:cNvPr id="4" name="Slide Number Placeholder 3"/>
          <p:cNvSpPr>
            <a:spLocks noGrp="1"/>
          </p:cNvSpPr>
          <p:nvPr>
            <p:ph type="sldNum" sz="quarter" idx="12"/>
          </p:nvPr>
        </p:nvSpPr>
        <p:spPr>
          <a:xfrm>
            <a:off x="8735325" y="6356351"/>
            <a:ext cx="2844059" cy="365125"/>
          </a:xfrm>
          <a:prstGeom prst="rect">
            <a:avLst/>
          </a:prstGeom>
        </p:spPr>
        <p:txBody>
          <a:bodyPr/>
          <a:lstStyle/>
          <a:p>
            <a:pPr defTabSz="609417"/>
            <a:fld id="{0D72103F-D45C-384F-B61D-86CDE8412726}" type="slidenum">
              <a:rPr lang="en-US" sz="2400" smtClean="0">
                <a:solidFill>
                  <a:srgbClr val="000000"/>
                </a:solidFill>
              </a:rPr>
              <a:pPr defTabSz="609417"/>
              <a:t>‹#›</a:t>
            </a:fld>
            <a:endParaRPr lang="en-US" sz="2400">
              <a:solidFill>
                <a:srgbClr val="000000"/>
              </a:solidFill>
            </a:endParaRPr>
          </a:p>
        </p:txBody>
      </p:sp>
    </p:spTree>
    <p:extLst>
      <p:ext uri="{BB962C8B-B14F-4D97-AF65-F5344CB8AC3E}">
        <p14:creationId xmlns:p14="http://schemas.microsoft.com/office/powerpoint/2010/main" val="461521917"/>
      </p:ext>
    </p:extLst>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9" Type="http://schemas.openxmlformats.org/officeDocument/2006/relationships/slideLayout" Target="../slideLayouts/slideLayout9.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37" Type="http://schemas.openxmlformats.org/officeDocument/2006/relationships/theme" Target="../theme/theme1.xml"/><Relationship Id="rId38"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45.xml"/><Relationship Id="rId20" Type="http://schemas.openxmlformats.org/officeDocument/2006/relationships/slideLayout" Target="../slideLayouts/slideLayout56.xml"/><Relationship Id="rId21" Type="http://schemas.openxmlformats.org/officeDocument/2006/relationships/slideLayout" Target="../slideLayouts/slideLayout57.xml"/><Relationship Id="rId22" Type="http://schemas.openxmlformats.org/officeDocument/2006/relationships/slideLayout" Target="../slideLayouts/slideLayout58.xml"/><Relationship Id="rId23" Type="http://schemas.openxmlformats.org/officeDocument/2006/relationships/slideLayout" Target="../slideLayouts/slideLayout59.xml"/><Relationship Id="rId24" Type="http://schemas.openxmlformats.org/officeDocument/2006/relationships/slideLayout" Target="../slideLayouts/slideLayout60.xml"/><Relationship Id="rId25" Type="http://schemas.openxmlformats.org/officeDocument/2006/relationships/theme" Target="../theme/theme2.xml"/><Relationship Id="rId26" Type="http://schemas.openxmlformats.org/officeDocument/2006/relationships/image" Target="../media/image7.png"/><Relationship Id="rId27" Type="http://schemas.openxmlformats.org/officeDocument/2006/relationships/image" Target="../media/image9.jpeg"/><Relationship Id="rId10" Type="http://schemas.openxmlformats.org/officeDocument/2006/relationships/slideLayout" Target="../slideLayouts/slideLayout46.xml"/><Relationship Id="rId11" Type="http://schemas.openxmlformats.org/officeDocument/2006/relationships/slideLayout" Target="../slideLayouts/slideLayout47.xml"/><Relationship Id="rId12" Type="http://schemas.openxmlformats.org/officeDocument/2006/relationships/slideLayout" Target="../slideLayouts/slideLayout48.xml"/><Relationship Id="rId13" Type="http://schemas.openxmlformats.org/officeDocument/2006/relationships/slideLayout" Target="../slideLayouts/slideLayout49.xml"/><Relationship Id="rId14" Type="http://schemas.openxmlformats.org/officeDocument/2006/relationships/slideLayout" Target="../slideLayouts/slideLayout50.xml"/><Relationship Id="rId15" Type="http://schemas.openxmlformats.org/officeDocument/2006/relationships/slideLayout" Target="../slideLayouts/slideLayout51.xml"/><Relationship Id="rId16" Type="http://schemas.openxmlformats.org/officeDocument/2006/relationships/slideLayout" Target="../slideLayouts/slideLayout52.xml"/><Relationship Id="rId17" Type="http://schemas.openxmlformats.org/officeDocument/2006/relationships/slideLayout" Target="../slideLayouts/slideLayout53.xml"/><Relationship Id="rId18" Type="http://schemas.openxmlformats.org/officeDocument/2006/relationships/slideLayout" Target="../slideLayouts/slideLayout54.xml"/><Relationship Id="rId19" Type="http://schemas.openxmlformats.org/officeDocument/2006/relationships/slideLayout" Target="../slideLayouts/slideLayout55.xml"/><Relationship Id="rId1" Type="http://schemas.openxmlformats.org/officeDocument/2006/relationships/slideLayout" Target="../slideLayouts/slideLayout37.xml"/><Relationship Id="rId2" Type="http://schemas.openxmlformats.org/officeDocument/2006/relationships/slideLayout" Target="../slideLayouts/slideLayout38.xml"/><Relationship Id="rId3" Type="http://schemas.openxmlformats.org/officeDocument/2006/relationships/slideLayout" Target="../slideLayouts/slideLayout39.xml"/><Relationship Id="rId4" Type="http://schemas.openxmlformats.org/officeDocument/2006/relationships/slideLayout" Target="../slideLayouts/slideLayout40.xml"/><Relationship Id="rId5" Type="http://schemas.openxmlformats.org/officeDocument/2006/relationships/slideLayout" Target="../slideLayouts/slideLayout41.xml"/><Relationship Id="rId6" Type="http://schemas.openxmlformats.org/officeDocument/2006/relationships/slideLayout" Target="../slideLayouts/slideLayout42.xml"/><Relationship Id="rId7" Type="http://schemas.openxmlformats.org/officeDocument/2006/relationships/slideLayout" Target="../slideLayouts/slideLayout43.xml"/><Relationship Id="rId8"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3.xml"/><Relationship Id="rId14" Type="http://schemas.openxmlformats.org/officeDocument/2006/relationships/slideLayout" Target="../slideLayouts/slideLayout74.xml"/><Relationship Id="rId15" Type="http://schemas.openxmlformats.org/officeDocument/2006/relationships/slideLayout" Target="../slideLayouts/slideLayout75.xml"/><Relationship Id="rId16" Type="http://schemas.openxmlformats.org/officeDocument/2006/relationships/slideLayout" Target="../slideLayouts/slideLayout76.xml"/><Relationship Id="rId17" Type="http://schemas.openxmlformats.org/officeDocument/2006/relationships/slideLayout" Target="../slideLayouts/slideLayout77.xml"/><Relationship Id="rId18" Type="http://schemas.openxmlformats.org/officeDocument/2006/relationships/slideLayout" Target="../slideLayouts/slideLayout78.xml"/><Relationship Id="rId19" Type="http://schemas.openxmlformats.org/officeDocument/2006/relationships/slideLayout" Target="../slideLayouts/slideLayout79.xml"/><Relationship Id="rId50" Type="http://schemas.openxmlformats.org/officeDocument/2006/relationships/slideLayout" Target="../slideLayouts/slideLayout110.xml"/><Relationship Id="rId51" Type="http://schemas.openxmlformats.org/officeDocument/2006/relationships/slideLayout" Target="../slideLayouts/slideLayout111.xml"/><Relationship Id="rId52" Type="http://schemas.openxmlformats.org/officeDocument/2006/relationships/slideLayout" Target="../slideLayouts/slideLayout112.xml"/><Relationship Id="rId53" Type="http://schemas.openxmlformats.org/officeDocument/2006/relationships/slideLayout" Target="../slideLayouts/slideLayout113.xml"/><Relationship Id="rId54" Type="http://schemas.openxmlformats.org/officeDocument/2006/relationships/slideLayout" Target="../slideLayouts/slideLayout114.xml"/><Relationship Id="rId55" Type="http://schemas.openxmlformats.org/officeDocument/2006/relationships/slideLayout" Target="../slideLayouts/slideLayout115.xml"/><Relationship Id="rId56" Type="http://schemas.openxmlformats.org/officeDocument/2006/relationships/slideLayout" Target="../slideLayouts/slideLayout116.xml"/><Relationship Id="rId57" Type="http://schemas.openxmlformats.org/officeDocument/2006/relationships/slideLayout" Target="../slideLayouts/slideLayout117.xml"/><Relationship Id="rId58" Type="http://schemas.openxmlformats.org/officeDocument/2006/relationships/slideLayout" Target="../slideLayouts/slideLayout118.xml"/><Relationship Id="rId59" Type="http://schemas.openxmlformats.org/officeDocument/2006/relationships/slideLayout" Target="../slideLayouts/slideLayout119.xml"/><Relationship Id="rId40" Type="http://schemas.openxmlformats.org/officeDocument/2006/relationships/slideLayout" Target="../slideLayouts/slideLayout100.xml"/><Relationship Id="rId41" Type="http://schemas.openxmlformats.org/officeDocument/2006/relationships/slideLayout" Target="../slideLayouts/slideLayout101.xml"/><Relationship Id="rId42" Type="http://schemas.openxmlformats.org/officeDocument/2006/relationships/slideLayout" Target="../slideLayouts/slideLayout102.xml"/><Relationship Id="rId43" Type="http://schemas.openxmlformats.org/officeDocument/2006/relationships/slideLayout" Target="../slideLayouts/slideLayout103.xml"/><Relationship Id="rId44" Type="http://schemas.openxmlformats.org/officeDocument/2006/relationships/slideLayout" Target="../slideLayouts/slideLayout104.xml"/><Relationship Id="rId45" Type="http://schemas.openxmlformats.org/officeDocument/2006/relationships/slideLayout" Target="../slideLayouts/slideLayout105.xml"/><Relationship Id="rId46" Type="http://schemas.openxmlformats.org/officeDocument/2006/relationships/slideLayout" Target="../slideLayouts/slideLayout106.xml"/><Relationship Id="rId47" Type="http://schemas.openxmlformats.org/officeDocument/2006/relationships/slideLayout" Target="../slideLayouts/slideLayout107.xml"/><Relationship Id="rId48" Type="http://schemas.openxmlformats.org/officeDocument/2006/relationships/slideLayout" Target="../slideLayouts/slideLayout108.xml"/><Relationship Id="rId49" Type="http://schemas.openxmlformats.org/officeDocument/2006/relationships/slideLayout" Target="../slideLayouts/slideLayout109.xml"/><Relationship Id="rId1" Type="http://schemas.openxmlformats.org/officeDocument/2006/relationships/slideLayout" Target="../slideLayouts/slideLayout61.xml"/><Relationship Id="rId2" Type="http://schemas.openxmlformats.org/officeDocument/2006/relationships/slideLayout" Target="../slideLayouts/slideLayout62.xml"/><Relationship Id="rId3" Type="http://schemas.openxmlformats.org/officeDocument/2006/relationships/slideLayout" Target="../slideLayouts/slideLayout63.xml"/><Relationship Id="rId4" Type="http://schemas.openxmlformats.org/officeDocument/2006/relationships/slideLayout" Target="../slideLayouts/slideLayout64.xml"/><Relationship Id="rId5" Type="http://schemas.openxmlformats.org/officeDocument/2006/relationships/slideLayout" Target="../slideLayouts/slideLayout65.xml"/><Relationship Id="rId6" Type="http://schemas.openxmlformats.org/officeDocument/2006/relationships/slideLayout" Target="../slideLayouts/slideLayout66.xml"/><Relationship Id="rId7" Type="http://schemas.openxmlformats.org/officeDocument/2006/relationships/slideLayout" Target="../slideLayouts/slideLayout67.xml"/><Relationship Id="rId8" Type="http://schemas.openxmlformats.org/officeDocument/2006/relationships/slideLayout" Target="../slideLayouts/slideLayout68.xml"/><Relationship Id="rId9" Type="http://schemas.openxmlformats.org/officeDocument/2006/relationships/slideLayout" Target="../slideLayouts/slideLayout69.xml"/><Relationship Id="rId30" Type="http://schemas.openxmlformats.org/officeDocument/2006/relationships/slideLayout" Target="../slideLayouts/slideLayout90.xml"/><Relationship Id="rId31" Type="http://schemas.openxmlformats.org/officeDocument/2006/relationships/slideLayout" Target="../slideLayouts/slideLayout91.xml"/><Relationship Id="rId32" Type="http://schemas.openxmlformats.org/officeDocument/2006/relationships/slideLayout" Target="../slideLayouts/slideLayout92.xml"/><Relationship Id="rId33" Type="http://schemas.openxmlformats.org/officeDocument/2006/relationships/slideLayout" Target="../slideLayouts/slideLayout93.xml"/><Relationship Id="rId34" Type="http://schemas.openxmlformats.org/officeDocument/2006/relationships/slideLayout" Target="../slideLayouts/slideLayout94.xml"/><Relationship Id="rId35" Type="http://schemas.openxmlformats.org/officeDocument/2006/relationships/slideLayout" Target="../slideLayouts/slideLayout95.xml"/><Relationship Id="rId36" Type="http://schemas.openxmlformats.org/officeDocument/2006/relationships/slideLayout" Target="../slideLayouts/slideLayout96.xml"/><Relationship Id="rId37" Type="http://schemas.openxmlformats.org/officeDocument/2006/relationships/slideLayout" Target="../slideLayouts/slideLayout97.xml"/><Relationship Id="rId38" Type="http://schemas.openxmlformats.org/officeDocument/2006/relationships/slideLayout" Target="../slideLayouts/slideLayout98.xml"/><Relationship Id="rId39" Type="http://schemas.openxmlformats.org/officeDocument/2006/relationships/slideLayout" Target="../slideLayouts/slideLayout99.xml"/><Relationship Id="rId20" Type="http://schemas.openxmlformats.org/officeDocument/2006/relationships/slideLayout" Target="../slideLayouts/slideLayout80.xml"/><Relationship Id="rId21" Type="http://schemas.openxmlformats.org/officeDocument/2006/relationships/slideLayout" Target="../slideLayouts/slideLayout81.xml"/><Relationship Id="rId22" Type="http://schemas.openxmlformats.org/officeDocument/2006/relationships/slideLayout" Target="../slideLayouts/slideLayout82.xml"/><Relationship Id="rId23" Type="http://schemas.openxmlformats.org/officeDocument/2006/relationships/slideLayout" Target="../slideLayouts/slideLayout83.xml"/><Relationship Id="rId24" Type="http://schemas.openxmlformats.org/officeDocument/2006/relationships/slideLayout" Target="../slideLayouts/slideLayout84.xml"/><Relationship Id="rId25" Type="http://schemas.openxmlformats.org/officeDocument/2006/relationships/slideLayout" Target="../slideLayouts/slideLayout85.xml"/><Relationship Id="rId26" Type="http://schemas.openxmlformats.org/officeDocument/2006/relationships/slideLayout" Target="../slideLayouts/slideLayout86.xml"/><Relationship Id="rId27" Type="http://schemas.openxmlformats.org/officeDocument/2006/relationships/slideLayout" Target="../slideLayouts/slideLayout87.xml"/><Relationship Id="rId28" Type="http://schemas.openxmlformats.org/officeDocument/2006/relationships/slideLayout" Target="../slideLayouts/slideLayout88.xml"/><Relationship Id="rId29" Type="http://schemas.openxmlformats.org/officeDocument/2006/relationships/slideLayout" Target="../slideLayouts/slideLayout89.xml"/><Relationship Id="rId60" Type="http://schemas.openxmlformats.org/officeDocument/2006/relationships/slideLayout" Target="../slideLayouts/slideLayout120.xml"/><Relationship Id="rId61" Type="http://schemas.openxmlformats.org/officeDocument/2006/relationships/theme" Target="../theme/theme3.xml"/><Relationship Id="rId10" Type="http://schemas.openxmlformats.org/officeDocument/2006/relationships/slideLayout" Target="../slideLayouts/slideLayout70.xml"/><Relationship Id="rId11" Type="http://schemas.openxmlformats.org/officeDocument/2006/relationships/slideLayout" Target="../slideLayouts/slideLayout71.xml"/><Relationship Id="rId12"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8" name="Picture 17" descr="segue texture.jpg"/>
          <p:cNvPicPr>
            <a:picLocks noChangeAspect="1"/>
          </p:cNvPicPr>
          <p:nvPr/>
        </p:nvPicPr>
        <p:blipFill>
          <a:blip r:embed="rId38" cstate="screen">
            <a:extLst>
              <a:ext uri="{28A0092B-C50C-407E-A947-70E740481C1C}">
                <a14:useLocalDpi xmlns:a14="http://schemas.microsoft.com/office/drawing/2010/main"/>
              </a:ext>
            </a:extLst>
          </a:blip>
          <a:srcRect/>
          <a:stretch>
            <a:fillRect/>
          </a:stretch>
        </p:blipFill>
        <p:spPr>
          <a:xfrm>
            <a:off x="444384" y="6381456"/>
            <a:ext cx="11300057" cy="163808"/>
          </a:xfrm>
          <a:prstGeom prst="rect">
            <a:avLst/>
          </a:prstGeom>
        </p:spPr>
      </p:pic>
      <p:sp>
        <p:nvSpPr>
          <p:cNvPr id="2" name="Title Placeholder 1"/>
          <p:cNvSpPr>
            <a:spLocks noGrp="1"/>
          </p:cNvSpPr>
          <p:nvPr>
            <p:ph type="title"/>
          </p:nvPr>
        </p:nvSpPr>
        <p:spPr>
          <a:xfrm>
            <a:off x="306189" y="432215"/>
            <a:ext cx="11438252" cy="838200"/>
          </a:xfrm>
          <a:prstGeom prst="rect">
            <a:avLst/>
          </a:prstGeom>
        </p:spPr>
        <p:txBody>
          <a:bodyPr vert="horz" lIns="82296" tIns="45720" rIns="82296" bIns="45720" rtlCol="0" anchor="b" anchorCtr="0">
            <a:noAutofit/>
          </a:bodyPr>
          <a:lstStyle/>
          <a:p>
            <a:r>
              <a:rPr lang="en-US" dirty="0" smtClean="0"/>
              <a:t>Slide Title Goes Here</a:t>
            </a:r>
            <a:endParaRPr lang="en-US" dirty="0"/>
          </a:p>
        </p:txBody>
      </p:sp>
      <p:sp>
        <p:nvSpPr>
          <p:cNvPr id="3" name="Text Placeholder 2"/>
          <p:cNvSpPr>
            <a:spLocks noGrp="1"/>
          </p:cNvSpPr>
          <p:nvPr>
            <p:ph type="body" idx="1"/>
          </p:nvPr>
        </p:nvSpPr>
        <p:spPr>
          <a:xfrm>
            <a:off x="306189" y="1339746"/>
            <a:ext cx="11438252" cy="4965699"/>
          </a:xfrm>
          <a:prstGeom prst="rect">
            <a:avLst/>
          </a:prstGeom>
        </p:spPr>
        <p:txBody>
          <a:bodyPr vert="horz" lIns="91440" tIns="45720" rIns="91440" bIns="45720" rtlCol="0">
            <a:noAutofit/>
          </a:body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4"/>
          <p:cNvSpPr>
            <a:spLocks noChangeArrowheads="1"/>
          </p:cNvSpPr>
          <p:nvPr/>
        </p:nvSpPr>
        <p:spPr bwMode="ltGray">
          <a:xfrm>
            <a:off x="354129" y="6586247"/>
            <a:ext cx="4559499" cy="175257"/>
          </a:xfrm>
          <a:prstGeom prst="rect">
            <a:avLst/>
          </a:prstGeom>
          <a:noFill/>
          <a:ln w="9525">
            <a:noFill/>
            <a:miter lim="800000"/>
            <a:headEnd/>
            <a:tailEnd/>
          </a:ln>
          <a:effectLst/>
        </p:spPr>
        <p:txBody>
          <a:bodyPr wrap="square" lIns="82124" tIns="41061" rIns="82124" bIns="41061" anchor="b" anchorCtr="0">
            <a:spAutoFit/>
          </a:bodyPr>
          <a:lstStyle/>
          <a:p>
            <a:pPr algn="l" defTabSz="814388">
              <a:lnSpc>
                <a:spcPct val="100000"/>
              </a:lnSpc>
            </a:pPr>
            <a:r>
              <a:rPr lang="en-US" sz="600" dirty="0" smtClean="0">
                <a:solidFill>
                  <a:srgbClr val="C0C0C0"/>
                </a:solidFill>
                <a:latin typeface="+mj-lt"/>
              </a:rPr>
              <a:t>© 2013</a:t>
            </a:r>
            <a:r>
              <a:rPr lang="en-US" sz="600" baseline="0" dirty="0" smtClean="0">
                <a:solidFill>
                  <a:srgbClr val="C0C0C0"/>
                </a:solidFill>
                <a:latin typeface="+mj-lt"/>
              </a:rPr>
              <a:t> </a:t>
            </a:r>
            <a:r>
              <a:rPr lang="en-US" sz="600" dirty="0" smtClean="0">
                <a:solidFill>
                  <a:srgbClr val="C0C0C0"/>
                </a:solidFill>
                <a:latin typeface="+mj-lt"/>
              </a:rPr>
              <a:t>Cisco and/or its affiliates. All rights reserved.</a:t>
            </a:r>
            <a:endParaRPr lang="en-US" sz="600" dirty="0">
              <a:solidFill>
                <a:srgbClr val="C0C0C0"/>
              </a:solidFill>
              <a:latin typeface="+mj-lt"/>
            </a:endParaRPr>
          </a:p>
        </p:txBody>
      </p:sp>
      <p:sp>
        <p:nvSpPr>
          <p:cNvPr id="11" name="Rectangle 5"/>
          <p:cNvSpPr>
            <a:spLocks noChangeArrowheads="1"/>
          </p:cNvSpPr>
          <p:nvPr/>
        </p:nvSpPr>
        <p:spPr bwMode="ltGray">
          <a:xfrm>
            <a:off x="10640200" y="6584513"/>
            <a:ext cx="791023" cy="175257"/>
          </a:xfrm>
          <a:prstGeom prst="rect">
            <a:avLst/>
          </a:prstGeom>
          <a:noFill/>
          <a:ln w="9525">
            <a:noFill/>
            <a:miter lim="800000"/>
            <a:headEnd/>
            <a:tailEnd/>
          </a:ln>
          <a:effectLst/>
        </p:spPr>
        <p:txBody>
          <a:bodyPr wrap="none" lIns="82124" tIns="41061" rIns="82124" bIns="41061" anchor="b">
            <a:spAutoFit/>
          </a:bodyPr>
          <a:lstStyle/>
          <a:p>
            <a:pPr algn="r" defTabSz="814388">
              <a:lnSpc>
                <a:spcPct val="100000"/>
              </a:lnSpc>
            </a:pPr>
            <a:r>
              <a:rPr lang="en-US" sz="600" dirty="0">
                <a:solidFill>
                  <a:srgbClr val="C0C0C0"/>
                </a:solidFill>
                <a:latin typeface="+mj-lt"/>
              </a:rPr>
              <a:t>Cisco Confidential</a:t>
            </a:r>
          </a:p>
        </p:txBody>
      </p:sp>
      <p:sp>
        <p:nvSpPr>
          <p:cNvPr id="9" name="Rectangle 7"/>
          <p:cNvSpPr>
            <a:spLocks noChangeArrowheads="1"/>
          </p:cNvSpPr>
          <p:nvPr/>
        </p:nvSpPr>
        <p:spPr bwMode="ltGray">
          <a:xfrm>
            <a:off x="11578312" y="6580409"/>
            <a:ext cx="260429" cy="175257"/>
          </a:xfrm>
          <a:prstGeom prst="rect">
            <a:avLst/>
          </a:prstGeom>
          <a:noFill/>
          <a:ln w="9525" algn="ctr">
            <a:noFill/>
            <a:miter lim="800000"/>
            <a:headEnd/>
            <a:tailEnd/>
          </a:ln>
          <a:effectLst/>
        </p:spPr>
        <p:txBody>
          <a:bodyPr wrap="none" lIns="82124" tIns="41061" rIns="82124" bIns="41061" anchor="b">
            <a:spAutoFit/>
          </a:bodyPr>
          <a:lstStyle/>
          <a:p>
            <a:pPr algn="r" defTabSz="814388">
              <a:lnSpc>
                <a:spcPct val="100000"/>
              </a:lnSpc>
            </a:pPr>
            <a:fld id="{DFCF27A5-1A5B-48D3-A060-2758FFBB1ADD}" type="slidenum">
              <a:rPr lang="en-US" sz="600">
                <a:solidFill>
                  <a:srgbClr val="C0C0C0"/>
                </a:solidFill>
                <a:latin typeface="+mj-lt"/>
              </a:rPr>
              <a:pPr algn="r" defTabSz="814388">
                <a:lnSpc>
                  <a:spcPct val="100000"/>
                </a:lnSpc>
              </a:pPr>
              <a:t>‹#›</a:t>
            </a:fld>
            <a:endParaRPr lang="en-US" sz="600" dirty="0">
              <a:solidFill>
                <a:srgbClr val="C0C0C0"/>
              </a:solidFill>
              <a:latin typeface="+mj-lt"/>
            </a:endParaRPr>
          </a:p>
        </p:txBody>
      </p:sp>
      <p:sp>
        <p:nvSpPr>
          <p:cNvPr id="4" name="Footer Placeholder 3"/>
          <p:cNvSpPr>
            <a:spLocks noGrp="1"/>
          </p:cNvSpPr>
          <p:nvPr>
            <p:ph type="ftr" sz="quarter" idx="3"/>
          </p:nvPr>
        </p:nvSpPr>
        <p:spPr>
          <a:xfrm>
            <a:off x="4164013"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898" r:id="rId1"/>
    <p:sldLayoutId id="2147483931" r:id="rId2"/>
    <p:sldLayoutId id="2147483899" r:id="rId3"/>
    <p:sldLayoutId id="2147483930" r:id="rId4"/>
    <p:sldLayoutId id="2147483900" r:id="rId5"/>
    <p:sldLayoutId id="2147483932" r:id="rId6"/>
    <p:sldLayoutId id="2147483901" r:id="rId7"/>
    <p:sldLayoutId id="2147483902" r:id="rId8"/>
    <p:sldLayoutId id="2147483903" r:id="rId9"/>
    <p:sldLayoutId id="2147483904" r:id="rId10"/>
    <p:sldLayoutId id="2147483905" r:id="rId11"/>
    <p:sldLayoutId id="2147483906" r:id="rId12"/>
    <p:sldLayoutId id="2147483907" r:id="rId13"/>
    <p:sldLayoutId id="2147483908" r:id="rId14"/>
    <p:sldLayoutId id="2147483909" r:id="rId15"/>
    <p:sldLayoutId id="2147483910" r:id="rId16"/>
    <p:sldLayoutId id="2147483911" r:id="rId17"/>
    <p:sldLayoutId id="2147483912" r:id="rId18"/>
    <p:sldLayoutId id="2147483913" r:id="rId19"/>
    <p:sldLayoutId id="2147483914" r:id="rId20"/>
    <p:sldLayoutId id="2147483915" r:id="rId21"/>
    <p:sldLayoutId id="2147483916" r:id="rId22"/>
    <p:sldLayoutId id="2147483917" r:id="rId23"/>
    <p:sldLayoutId id="2147483918" r:id="rId24"/>
    <p:sldLayoutId id="2147483919" r:id="rId25"/>
    <p:sldLayoutId id="2147483921" r:id="rId26"/>
    <p:sldLayoutId id="2147483922" r:id="rId27"/>
    <p:sldLayoutId id="2147483924" r:id="rId28"/>
    <p:sldLayoutId id="2147483925" r:id="rId29"/>
    <p:sldLayoutId id="2147483926" r:id="rId30"/>
    <p:sldLayoutId id="2147483927" r:id="rId31"/>
    <p:sldLayoutId id="2147483935" r:id="rId32"/>
    <p:sldLayoutId id="2147483936" r:id="rId33"/>
    <p:sldLayoutId id="2147483939" r:id="rId34"/>
    <p:sldLayoutId id="2147483965" r:id="rId35"/>
    <p:sldLayoutId id="2147483966" r:id="rId36"/>
  </p:sldLayoutIdLst>
  <p:transition xmlns:p14="http://schemas.microsoft.com/office/powerpoint/2010/main">
    <p:wipe dir="r"/>
  </p:transition>
  <p:timing>
    <p:tnLst>
      <p:par>
        <p:cTn xmlns:p14="http://schemas.microsoft.com/office/powerpoint/2010/main" id="1" dur="indefinite" restart="never" nodeType="tmRoot"/>
      </p:par>
    </p:tnLst>
  </p:timing>
  <p:txStyles>
    <p:titleStyle>
      <a:lvl1pPr algn="l" defTabSz="914400" rtl="0" eaLnBrk="1" latinLnBrk="0" hangingPunct="1">
        <a:lnSpc>
          <a:spcPct val="80000"/>
        </a:lnSpc>
        <a:spcBef>
          <a:spcPct val="0"/>
        </a:spcBef>
        <a:buNone/>
        <a:defRPr lang="en-US" sz="3600" b="0" kern="1200" spc="0" baseline="0" dirty="0">
          <a:gradFill>
            <a:gsLst>
              <a:gs pos="0">
                <a:schemeClr val="tx1"/>
              </a:gs>
              <a:gs pos="44000">
                <a:srgbClr val="01BBBB"/>
              </a:gs>
              <a:gs pos="100000">
                <a:schemeClr val="accent4"/>
              </a:gs>
            </a:gsLst>
            <a:lin ang="4800000" scaled="0"/>
          </a:gradFill>
          <a:latin typeface="+mj-lt"/>
          <a:ea typeface="+mj-ea"/>
          <a:cs typeface="+mj-cs"/>
        </a:defRPr>
      </a:lvl1pPr>
    </p:titleStyle>
    <p:bodyStyle>
      <a:lvl1pPr marL="228600" indent="-228600" algn="l" defTabSz="914400" rtl="0" eaLnBrk="1" latinLnBrk="0" hangingPunct="1">
        <a:lnSpc>
          <a:spcPct val="95000"/>
        </a:lnSpc>
        <a:spcBef>
          <a:spcPts val="1440"/>
        </a:spcBef>
        <a:buClr>
          <a:schemeClr val="tx2"/>
        </a:buClr>
        <a:buSzPct val="90000"/>
        <a:buFont typeface="Arial" pitchFamily="34" charset="0"/>
        <a:buChar char="•"/>
        <a:tabLst/>
        <a:defRPr lang="en-US" sz="2000" kern="1200" dirty="0" smtClean="0">
          <a:solidFill>
            <a:srgbClr val="546568"/>
          </a:solidFill>
          <a:latin typeface="+mj-lt"/>
          <a:ea typeface="+mn-ea"/>
          <a:cs typeface="+mn-cs"/>
        </a:defRPr>
      </a:lvl1pPr>
      <a:lvl2pPr marL="406400" indent="0" algn="l" defTabSz="914400" rtl="0" eaLnBrk="1" latinLnBrk="0" hangingPunct="1">
        <a:lnSpc>
          <a:spcPct val="95000"/>
        </a:lnSpc>
        <a:spcBef>
          <a:spcPts val="840"/>
        </a:spcBef>
        <a:buClr>
          <a:schemeClr val="tx2"/>
        </a:buClr>
        <a:buFontTx/>
        <a:buNone/>
        <a:defRPr lang="en-US" sz="1800" kern="1200" dirty="0" smtClean="0">
          <a:solidFill>
            <a:srgbClr val="546568"/>
          </a:solidFill>
          <a:latin typeface="+mj-lt"/>
          <a:ea typeface="+mn-ea"/>
          <a:cs typeface="+mn-cs"/>
        </a:defRPr>
      </a:lvl2pPr>
      <a:lvl3pPr marL="571500" indent="-1588" algn="l" defTabSz="914400" rtl="0" eaLnBrk="1" latinLnBrk="0" hangingPunct="1">
        <a:lnSpc>
          <a:spcPct val="95000"/>
        </a:lnSpc>
        <a:spcBef>
          <a:spcPts val="840"/>
        </a:spcBef>
        <a:buFont typeface="Arial" pitchFamily="34" charset="0"/>
        <a:buNone/>
        <a:defRPr lang="en-US" sz="1600" kern="1200" dirty="0" smtClean="0">
          <a:solidFill>
            <a:srgbClr val="546568"/>
          </a:solidFill>
          <a:latin typeface="+mj-lt"/>
          <a:ea typeface="+mn-ea"/>
          <a:cs typeface="+mn-cs"/>
        </a:defRPr>
      </a:lvl3pPr>
      <a:lvl4pPr marL="688975" indent="0" algn="l" defTabSz="914400" rtl="0" eaLnBrk="1" latinLnBrk="0" hangingPunct="1">
        <a:lnSpc>
          <a:spcPct val="95000"/>
        </a:lnSpc>
        <a:spcBef>
          <a:spcPts val="840"/>
        </a:spcBef>
        <a:buFont typeface="Arial" pitchFamily="34" charset="0"/>
        <a:buNone/>
        <a:defRPr lang="en-US" sz="1400" kern="1200" dirty="0" smtClean="0">
          <a:solidFill>
            <a:srgbClr val="546568"/>
          </a:solidFill>
          <a:latin typeface="+mj-lt"/>
          <a:ea typeface="+mn-ea"/>
          <a:cs typeface="+mn-cs"/>
        </a:defRPr>
      </a:lvl4pPr>
      <a:lvl5pPr marL="801688" indent="0" algn="l" defTabSz="914400" rtl="0" eaLnBrk="1" latinLnBrk="0" hangingPunct="1">
        <a:lnSpc>
          <a:spcPct val="95000"/>
        </a:lnSpc>
        <a:spcBef>
          <a:spcPts val="840"/>
        </a:spcBef>
        <a:buFont typeface="Arial" pitchFamily="34" charset="0"/>
        <a:buNone/>
        <a:defRPr lang="en-US" sz="1400" kern="1200" dirty="0">
          <a:solidFill>
            <a:srgbClr val="546568"/>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invGray">
      <p:bgRef idx="1001">
        <a:schemeClr val="bg1"/>
      </p:bgRef>
    </p:bg>
    <p:spTree>
      <p:nvGrpSpPr>
        <p:cNvPr id="1" name=""/>
        <p:cNvGrpSpPr/>
        <p:nvPr/>
      </p:nvGrpSpPr>
      <p:grpSpPr>
        <a:xfrm>
          <a:off x="0" y="0"/>
          <a:ext cx="0" cy="0"/>
          <a:chOff x="0" y="0"/>
          <a:chExt cx="0" cy="0"/>
        </a:xfrm>
      </p:grpSpPr>
      <p:pic>
        <p:nvPicPr>
          <p:cNvPr id="2" name="Picture 1" descr="CL13-Blue-DIGI.png"/>
          <p:cNvPicPr>
            <a:picLocks noChangeAspect="1"/>
          </p:cNvPicPr>
          <p:nvPr userDrawn="1"/>
        </p:nvPicPr>
        <p:blipFill>
          <a:blip r:embed="rId26" cstate="email">
            <a:extLst>
              <a:ext uri="{28A0092B-C50C-407E-A947-70E740481C1C}">
                <a14:useLocalDpi xmlns:a14="http://schemas.microsoft.com/office/drawing/2010/main"/>
              </a:ext>
            </a:extLst>
          </a:blip>
          <a:stretch>
            <a:fillRect/>
          </a:stretch>
        </p:blipFill>
        <p:spPr>
          <a:xfrm>
            <a:off x="10520365" y="6151037"/>
            <a:ext cx="1391531" cy="466027"/>
          </a:xfrm>
          <a:prstGeom prst="rect">
            <a:avLst/>
          </a:prstGeom>
        </p:spPr>
      </p:pic>
      <p:pic>
        <p:nvPicPr>
          <p:cNvPr id="9" name="Picture 2" descr="C:\Users\Kirk Mossing\Desktop\CURRENT JOBS\Cisco Live\Template\star full.jpg"/>
          <p:cNvPicPr>
            <a:picLocks noChangeAspect="1" noChangeArrowheads="1"/>
          </p:cNvPicPr>
          <p:nvPr userDrawn="1"/>
        </p:nvPicPr>
        <p:blipFill rotWithShape="1">
          <a:blip r:embed="rId27" cstate="email">
            <a:extLst>
              <a:ext uri="{28A0092B-C50C-407E-A947-70E740481C1C}">
                <a14:useLocalDpi xmlns:a14="http://schemas.microsoft.com/office/drawing/2010/main"/>
              </a:ext>
            </a:extLst>
          </a:blip>
          <a:srcRect/>
          <a:stretch/>
        </p:blipFill>
        <p:spPr bwMode="auto">
          <a:xfrm>
            <a:off x="0" y="3"/>
            <a:ext cx="12197289" cy="1104900"/>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445012" y="55192"/>
            <a:ext cx="11214596" cy="102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21867" tIns="60933" rIns="121867" bIns="60933" numCol="1" anchor="b" anchorCtr="0" compatLnSpc="1">
            <a:prstTxWarp prst="textNoShape">
              <a:avLst/>
            </a:prstTxWarp>
          </a:bodyPr>
          <a:lstStyle/>
          <a:p>
            <a:pPr lvl="0"/>
            <a:r>
              <a:rPr lang="en-US" dirty="0" smtClean="0">
                <a:sym typeface="Arial" pitchFamily="34" charset="0"/>
              </a:rPr>
              <a:t>Click to edit Master title style</a:t>
            </a:r>
          </a:p>
        </p:txBody>
      </p:sp>
      <p:sp>
        <p:nvSpPr>
          <p:cNvPr id="1027" name="Rectangle 3"/>
          <p:cNvSpPr>
            <a:spLocks noGrp="1" noChangeArrowheads="1"/>
          </p:cNvSpPr>
          <p:nvPr>
            <p:ph type="body" idx="1"/>
          </p:nvPr>
        </p:nvSpPr>
        <p:spPr bwMode="auto">
          <a:xfrm>
            <a:off x="445012" y="1447039"/>
            <a:ext cx="11202066" cy="4866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21867" tIns="60933" rIns="243737" bIns="60933" numCol="1" anchor="t" anchorCtr="0" compatLnSpc="1">
            <a:prstTxWarp prst="textNoShape">
              <a:avLst/>
            </a:prstTxWarp>
          </a:bodyPr>
          <a:lstStyle/>
          <a:p>
            <a:pPr lvl="0"/>
            <a:r>
              <a:rPr lang="en-US" dirty="0" smtClean="0">
                <a:sym typeface="Arial" pitchFamily="34" charset="0"/>
              </a:rPr>
              <a:t>Click to edit Master text styles</a:t>
            </a:r>
          </a:p>
          <a:p>
            <a:pPr lvl="1"/>
            <a:r>
              <a:rPr lang="en-US" dirty="0" smtClean="0">
                <a:sym typeface="Arial" pitchFamily="34" charset="0"/>
              </a:rPr>
              <a:t>Second level</a:t>
            </a:r>
          </a:p>
          <a:p>
            <a:pPr lvl="2"/>
            <a:r>
              <a:rPr lang="en-US" dirty="0" smtClean="0">
                <a:sym typeface="Arial" pitchFamily="34" charset="0"/>
              </a:rPr>
              <a:t>Third level</a:t>
            </a:r>
          </a:p>
          <a:p>
            <a:pPr lvl="3"/>
            <a:r>
              <a:rPr lang="en-US" dirty="0" smtClean="0">
                <a:sym typeface="Arial" pitchFamily="34" charset="0"/>
              </a:rPr>
              <a:t>Fourth level</a:t>
            </a:r>
          </a:p>
        </p:txBody>
      </p:sp>
      <p:sp>
        <p:nvSpPr>
          <p:cNvPr id="13" name="Rectangle 4"/>
          <p:cNvSpPr>
            <a:spLocks noChangeArrowheads="1"/>
          </p:cNvSpPr>
          <p:nvPr userDrawn="1"/>
        </p:nvSpPr>
        <p:spPr bwMode="ltGray">
          <a:xfrm>
            <a:off x="3922950" y="6605691"/>
            <a:ext cx="2902172" cy="205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1567" tIns="30783" rIns="61567" bIns="30783" anchor="b" anchorCtr="1">
            <a:spAutoFit/>
          </a:bodyPr>
          <a:lstStyle/>
          <a:p>
            <a:pPr defTabSz="610532" fontAlgn="base">
              <a:spcBef>
                <a:spcPct val="0"/>
              </a:spcBef>
              <a:spcAft>
                <a:spcPct val="0"/>
              </a:spcAft>
            </a:pPr>
            <a:r>
              <a:rPr lang="en-US" sz="900" dirty="0">
                <a:solidFill>
                  <a:srgbClr val="8E8E95"/>
                </a:solidFill>
                <a:latin typeface="Arial"/>
                <a:ea typeface="Apple LiGothic Medium"/>
                <a:cs typeface="Apple LiGothic Medium"/>
                <a:sym typeface="Arial" pitchFamily="34" charset="0"/>
              </a:rPr>
              <a:t>© 2013 Cisco and/or its affiliates. All rights reserved.</a:t>
            </a:r>
          </a:p>
        </p:txBody>
      </p:sp>
      <p:sp>
        <p:nvSpPr>
          <p:cNvPr id="14" name="Rectangle 6"/>
          <p:cNvSpPr>
            <a:spLocks noChangeArrowheads="1"/>
          </p:cNvSpPr>
          <p:nvPr userDrawn="1"/>
        </p:nvSpPr>
        <p:spPr bwMode="ltGray">
          <a:xfrm>
            <a:off x="1409480" y="6605691"/>
            <a:ext cx="1055913" cy="205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1567" tIns="30783" rIns="61567" bIns="30783" anchor="b">
            <a:spAutoFit/>
          </a:bodyPr>
          <a:lstStyle/>
          <a:p>
            <a:pPr defTabSz="610532" fontAlgn="base">
              <a:spcBef>
                <a:spcPct val="0"/>
              </a:spcBef>
              <a:spcAft>
                <a:spcPct val="0"/>
              </a:spcAft>
            </a:pPr>
            <a:r>
              <a:rPr lang="en-US" sz="900" dirty="0" smtClean="0">
                <a:solidFill>
                  <a:srgbClr val="8E8E95"/>
                </a:solidFill>
                <a:latin typeface="Arial"/>
                <a:ea typeface="Apple LiGothic Medium"/>
                <a:cs typeface="Apple LiGothic Medium"/>
                <a:sym typeface="Arial" pitchFamily="34" charset="0"/>
              </a:rPr>
              <a:t>PSODCT-1009</a:t>
            </a:r>
            <a:endParaRPr lang="en-US" sz="900" dirty="0">
              <a:solidFill>
                <a:srgbClr val="8E8E95"/>
              </a:solidFill>
              <a:latin typeface="Arial"/>
              <a:ea typeface="Apple LiGothic Medium"/>
              <a:cs typeface="Apple LiGothic Medium"/>
              <a:sym typeface="Arial" pitchFamily="34" charset="0"/>
            </a:endParaRPr>
          </a:p>
        </p:txBody>
      </p:sp>
      <p:sp>
        <p:nvSpPr>
          <p:cNvPr id="15" name="Rectangle 4"/>
          <p:cNvSpPr>
            <a:spLocks noChangeArrowheads="1"/>
          </p:cNvSpPr>
          <p:nvPr userDrawn="1"/>
        </p:nvSpPr>
        <p:spPr bwMode="ltGray">
          <a:xfrm>
            <a:off x="8152077" y="6610847"/>
            <a:ext cx="759351" cy="2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1567" tIns="30783" rIns="61567" bIns="30783" anchor="b" anchorCtr="1">
            <a:spAutoFit/>
          </a:bodyPr>
          <a:lstStyle/>
          <a:p>
            <a:pPr defTabSz="610532" fontAlgn="base">
              <a:spcBef>
                <a:spcPct val="0"/>
              </a:spcBef>
              <a:spcAft>
                <a:spcPct val="0"/>
              </a:spcAft>
            </a:pPr>
            <a:r>
              <a:rPr lang="en-US" sz="900" dirty="0">
                <a:solidFill>
                  <a:srgbClr val="8E8E95"/>
                </a:solidFill>
                <a:latin typeface="Arial"/>
                <a:ea typeface="Apple LiGothic Medium"/>
                <a:cs typeface="Apple LiGothic Medium"/>
                <a:sym typeface="Arial" pitchFamily="34" charset="0"/>
              </a:rPr>
              <a:t>Cisco Public</a:t>
            </a:r>
          </a:p>
        </p:txBody>
      </p:sp>
      <p:sp>
        <p:nvSpPr>
          <p:cNvPr id="10" name="Slide Number Placeholder 6"/>
          <p:cNvSpPr>
            <a:spLocks noGrp="1"/>
          </p:cNvSpPr>
          <p:nvPr>
            <p:ph type="sldNum" sz="quarter" idx="4"/>
          </p:nvPr>
        </p:nvSpPr>
        <p:spPr>
          <a:xfrm>
            <a:off x="11708280" y="6605684"/>
            <a:ext cx="489010" cy="252317"/>
          </a:xfrm>
          <a:prstGeom prst="rect">
            <a:avLst/>
          </a:prstGeom>
        </p:spPr>
        <p:txBody>
          <a:bodyPr vert="horz" lIns="121867" tIns="60933" rIns="121867" bIns="60933" rtlCol="0" anchor="ctr"/>
          <a:lstStyle>
            <a:lvl1pPr algn="r">
              <a:defRPr sz="900">
                <a:solidFill>
                  <a:schemeClr val="tx2"/>
                </a:solidFill>
              </a:defRPr>
            </a:lvl1pPr>
          </a:lstStyle>
          <a:p>
            <a:pPr defTabSz="685512">
              <a:defRPr/>
            </a:pPr>
            <a:fld id="{2F5CCB13-0A32-4557-88E9-079F0C330695}" type="slidenum">
              <a:rPr lang="en-US" kern="0" smtClean="0">
                <a:solidFill>
                  <a:srgbClr val="595959"/>
                </a:solidFill>
                <a:latin typeface="Arial"/>
                <a:ea typeface="Apple LiGothic Medium"/>
                <a:cs typeface="Apple LiGothic Medium"/>
                <a:sym typeface="Arial" pitchFamily="34" charset="0"/>
              </a:rPr>
              <a:pPr defTabSz="685512">
                <a:defRPr/>
              </a:pPr>
              <a:t>‹#›</a:t>
            </a:fld>
            <a:endParaRPr lang="en-US" kern="0" dirty="0">
              <a:solidFill>
                <a:srgbClr val="595959"/>
              </a:solidFill>
              <a:latin typeface="Arial"/>
              <a:ea typeface="Apple LiGothic Medium"/>
              <a:cs typeface="Apple LiGothic Medium"/>
              <a:sym typeface="Arial" pitchFamily="34" charset="0"/>
            </a:endParaRPr>
          </a:p>
        </p:txBody>
      </p:sp>
    </p:spTree>
    <p:extLst>
      <p:ext uri="{BB962C8B-B14F-4D97-AF65-F5344CB8AC3E}">
        <p14:creationId xmlns:p14="http://schemas.microsoft.com/office/powerpoint/2010/main" val="450707032"/>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 id="2147483952" r:id="rId12"/>
    <p:sldLayoutId id="2147483953" r:id="rId13"/>
    <p:sldLayoutId id="2147483954" r:id="rId14"/>
    <p:sldLayoutId id="2147483955" r:id="rId15"/>
    <p:sldLayoutId id="2147483956" r:id="rId16"/>
    <p:sldLayoutId id="2147483957" r:id="rId17"/>
    <p:sldLayoutId id="2147483958" r:id="rId18"/>
    <p:sldLayoutId id="2147483959" r:id="rId19"/>
    <p:sldLayoutId id="2147483960" r:id="rId20"/>
    <p:sldLayoutId id="2147483961" r:id="rId21"/>
    <p:sldLayoutId id="2147483962" r:id="rId22"/>
    <p:sldLayoutId id="2147483963" r:id="rId23"/>
    <p:sldLayoutId id="2147483964" r:id="rId24"/>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marL="8333" indent="-8333" algn="l" rtl="0" eaLnBrk="0" fontAlgn="base" hangingPunct="0">
        <a:lnSpc>
          <a:spcPct val="90000"/>
        </a:lnSpc>
        <a:spcBef>
          <a:spcPct val="0"/>
        </a:spcBef>
        <a:spcAft>
          <a:spcPct val="0"/>
        </a:spcAft>
        <a:defRPr sz="3500" b="1">
          <a:solidFill>
            <a:schemeClr val="bg1"/>
          </a:solidFill>
          <a:latin typeface="+mj-lt"/>
          <a:ea typeface="+mj-ea"/>
          <a:cs typeface="+mj-cs"/>
          <a:sym typeface="Arial" pitchFamily="34" charset="0"/>
        </a:defRPr>
      </a:lvl1pPr>
      <a:lvl2pPr marL="8333" indent="-8333" algn="l" rtl="0" eaLnBrk="0" fontAlgn="base" hangingPunct="0">
        <a:lnSpc>
          <a:spcPct val="90000"/>
        </a:lnSpc>
        <a:spcBef>
          <a:spcPct val="0"/>
        </a:spcBef>
        <a:spcAft>
          <a:spcPct val="0"/>
        </a:spcAft>
        <a:defRPr sz="3600" b="1">
          <a:solidFill>
            <a:srgbClr val="B1059D"/>
          </a:solidFill>
          <a:latin typeface="Arial" pitchFamily="-107" charset="0"/>
          <a:ea typeface="Apple LiGothic Medium" pitchFamily="-107" charset="-120"/>
          <a:cs typeface="Apple LiGothic Medium" pitchFamily="-107" charset="-120"/>
          <a:sym typeface="Arial" pitchFamily="34" charset="0"/>
        </a:defRPr>
      </a:lvl2pPr>
      <a:lvl3pPr marL="8333" indent="-8333" algn="l" rtl="0" eaLnBrk="0" fontAlgn="base" hangingPunct="0">
        <a:lnSpc>
          <a:spcPct val="90000"/>
        </a:lnSpc>
        <a:spcBef>
          <a:spcPct val="0"/>
        </a:spcBef>
        <a:spcAft>
          <a:spcPct val="0"/>
        </a:spcAft>
        <a:defRPr sz="3600" b="1">
          <a:solidFill>
            <a:srgbClr val="B1059D"/>
          </a:solidFill>
          <a:latin typeface="Arial" pitchFamily="-107" charset="0"/>
          <a:ea typeface="Apple LiGothic Medium" pitchFamily="-107" charset="-120"/>
          <a:cs typeface="Apple LiGothic Medium" pitchFamily="-107" charset="-120"/>
          <a:sym typeface="Arial" pitchFamily="34" charset="0"/>
        </a:defRPr>
      </a:lvl3pPr>
      <a:lvl4pPr marL="8333" indent="-8333" algn="l" rtl="0" eaLnBrk="0" fontAlgn="base" hangingPunct="0">
        <a:lnSpc>
          <a:spcPct val="90000"/>
        </a:lnSpc>
        <a:spcBef>
          <a:spcPct val="0"/>
        </a:spcBef>
        <a:spcAft>
          <a:spcPct val="0"/>
        </a:spcAft>
        <a:defRPr sz="3600" b="1">
          <a:solidFill>
            <a:srgbClr val="B1059D"/>
          </a:solidFill>
          <a:latin typeface="Arial" pitchFamily="-107" charset="0"/>
          <a:ea typeface="Apple LiGothic Medium" pitchFamily="-107" charset="-120"/>
          <a:cs typeface="Apple LiGothic Medium" pitchFamily="-107" charset="-120"/>
          <a:sym typeface="Arial" pitchFamily="34" charset="0"/>
        </a:defRPr>
      </a:lvl4pPr>
      <a:lvl5pPr marL="8333" indent="-8333" algn="l" rtl="0" eaLnBrk="0" fontAlgn="base" hangingPunct="0">
        <a:lnSpc>
          <a:spcPct val="90000"/>
        </a:lnSpc>
        <a:spcBef>
          <a:spcPct val="0"/>
        </a:spcBef>
        <a:spcAft>
          <a:spcPct val="0"/>
        </a:spcAft>
        <a:defRPr sz="3600" b="1">
          <a:solidFill>
            <a:srgbClr val="B1059D"/>
          </a:solidFill>
          <a:latin typeface="Arial" pitchFamily="-107" charset="0"/>
          <a:ea typeface="Apple LiGothic Medium" pitchFamily="-107" charset="-120"/>
          <a:cs typeface="Apple LiGothic Medium" pitchFamily="-107" charset="-120"/>
          <a:sym typeface="Arial" pitchFamily="34" charset="0"/>
        </a:defRPr>
      </a:lvl5pPr>
      <a:lvl6pPr marL="351085" algn="l" rtl="0" fontAlgn="base">
        <a:lnSpc>
          <a:spcPct val="90000"/>
        </a:lnSpc>
        <a:spcBef>
          <a:spcPct val="0"/>
        </a:spcBef>
        <a:spcAft>
          <a:spcPct val="0"/>
        </a:spcAft>
        <a:defRPr sz="3600" b="1">
          <a:solidFill>
            <a:srgbClr val="1EB9E4"/>
          </a:solidFill>
          <a:latin typeface="Arial" pitchFamily="-107" charset="0"/>
          <a:ea typeface="Apple LiGothic Medium" pitchFamily="-107" charset="-120"/>
          <a:cs typeface="Apple LiGothic Medium" pitchFamily="-107" charset="-120"/>
          <a:sym typeface="Arial" pitchFamily="-107" charset="0"/>
        </a:defRPr>
      </a:lvl6pPr>
      <a:lvl7pPr marL="693843" algn="l" rtl="0" fontAlgn="base">
        <a:lnSpc>
          <a:spcPct val="90000"/>
        </a:lnSpc>
        <a:spcBef>
          <a:spcPct val="0"/>
        </a:spcBef>
        <a:spcAft>
          <a:spcPct val="0"/>
        </a:spcAft>
        <a:defRPr sz="3600" b="1">
          <a:solidFill>
            <a:srgbClr val="1EB9E4"/>
          </a:solidFill>
          <a:latin typeface="Arial" pitchFamily="-107" charset="0"/>
          <a:ea typeface="Apple LiGothic Medium" pitchFamily="-107" charset="-120"/>
          <a:cs typeface="Apple LiGothic Medium" pitchFamily="-107" charset="-120"/>
          <a:sym typeface="Arial" pitchFamily="-107" charset="0"/>
        </a:defRPr>
      </a:lvl7pPr>
      <a:lvl8pPr marL="1036589" algn="l" rtl="0" fontAlgn="base">
        <a:lnSpc>
          <a:spcPct val="90000"/>
        </a:lnSpc>
        <a:spcBef>
          <a:spcPct val="0"/>
        </a:spcBef>
        <a:spcAft>
          <a:spcPct val="0"/>
        </a:spcAft>
        <a:defRPr sz="3600" b="1">
          <a:solidFill>
            <a:srgbClr val="1EB9E4"/>
          </a:solidFill>
          <a:latin typeface="Arial" pitchFamily="-107" charset="0"/>
          <a:ea typeface="Apple LiGothic Medium" pitchFamily="-107" charset="-120"/>
          <a:cs typeface="Apple LiGothic Medium" pitchFamily="-107" charset="-120"/>
          <a:sym typeface="Arial" pitchFamily="-107" charset="0"/>
        </a:defRPr>
      </a:lvl8pPr>
      <a:lvl9pPr marL="1379349" algn="l" rtl="0" fontAlgn="base">
        <a:lnSpc>
          <a:spcPct val="90000"/>
        </a:lnSpc>
        <a:spcBef>
          <a:spcPct val="0"/>
        </a:spcBef>
        <a:spcAft>
          <a:spcPct val="0"/>
        </a:spcAft>
        <a:defRPr sz="3600" b="1">
          <a:solidFill>
            <a:srgbClr val="1EB9E4"/>
          </a:solidFill>
          <a:latin typeface="Arial" pitchFamily="-107" charset="0"/>
          <a:ea typeface="Apple LiGothic Medium" pitchFamily="-107" charset="-120"/>
          <a:cs typeface="Apple LiGothic Medium" pitchFamily="-107" charset="-120"/>
          <a:sym typeface="Arial" pitchFamily="-107" charset="0"/>
        </a:defRPr>
      </a:lvl9pPr>
    </p:titleStyle>
    <p:bodyStyle>
      <a:lvl1pPr marL="249923" indent="-247547" algn="l" rtl="0" eaLnBrk="0" fontAlgn="base" hangingPunct="0">
        <a:lnSpc>
          <a:spcPct val="90000"/>
        </a:lnSpc>
        <a:spcBef>
          <a:spcPts val="1600"/>
        </a:spcBef>
        <a:spcAft>
          <a:spcPct val="0"/>
        </a:spcAft>
        <a:buClr>
          <a:srgbClr val="0C65B7"/>
        </a:buClr>
        <a:buSzPct val="100000"/>
        <a:buFont typeface="Wingdings" charset="2"/>
        <a:buChar char="§"/>
        <a:defRPr sz="2400">
          <a:solidFill>
            <a:srgbClr val="000000"/>
          </a:solidFill>
          <a:latin typeface="+mn-lt"/>
          <a:ea typeface="+mn-ea"/>
          <a:cs typeface="+mn-cs"/>
          <a:sym typeface="Arial" pitchFamily="34" charset="0"/>
        </a:defRPr>
      </a:lvl1pPr>
      <a:lvl2pPr marL="515323" indent="-258257" algn="l" rtl="0" eaLnBrk="0" fontAlgn="base" hangingPunct="0">
        <a:lnSpc>
          <a:spcPct val="90000"/>
        </a:lnSpc>
        <a:spcBef>
          <a:spcPts val="533"/>
        </a:spcBef>
        <a:spcAft>
          <a:spcPct val="0"/>
        </a:spcAft>
        <a:buClr>
          <a:srgbClr val="0C65B7"/>
        </a:buClr>
        <a:buSzPct val="100000"/>
        <a:buFont typeface="Arial"/>
        <a:buChar char="–"/>
        <a:defRPr sz="2100">
          <a:solidFill>
            <a:srgbClr val="000000"/>
          </a:solidFill>
          <a:latin typeface="+mn-lt"/>
          <a:ea typeface="+mn-ea"/>
          <a:cs typeface="+mn-cs"/>
          <a:sym typeface="Arial" pitchFamily="34" charset="0"/>
        </a:defRPr>
      </a:lvl2pPr>
      <a:lvl3pPr marL="728353" indent="-213035" algn="l" rtl="0" eaLnBrk="0" fontAlgn="base" hangingPunct="0">
        <a:lnSpc>
          <a:spcPct val="90000"/>
        </a:lnSpc>
        <a:spcBef>
          <a:spcPts val="267"/>
        </a:spcBef>
        <a:spcAft>
          <a:spcPct val="0"/>
        </a:spcAft>
        <a:buClr>
          <a:srgbClr val="0C65B7"/>
        </a:buClr>
        <a:buSzPct val="100000"/>
        <a:buFont typeface="Wingdings" charset="2"/>
        <a:buChar char="§"/>
        <a:defRPr sz="1900">
          <a:solidFill>
            <a:srgbClr val="000000"/>
          </a:solidFill>
          <a:latin typeface="+mn-lt"/>
          <a:ea typeface="+mn-ea"/>
          <a:cs typeface="+mn-cs"/>
          <a:sym typeface="Arial" pitchFamily="34" charset="0"/>
        </a:defRPr>
      </a:lvl3pPr>
      <a:lvl4pPr marL="941383" indent="-213035" algn="l" rtl="0" eaLnBrk="0" fontAlgn="base" hangingPunct="0">
        <a:lnSpc>
          <a:spcPct val="90000"/>
        </a:lnSpc>
        <a:spcBef>
          <a:spcPts val="267"/>
        </a:spcBef>
        <a:spcAft>
          <a:spcPct val="0"/>
        </a:spcAft>
        <a:buClr>
          <a:srgbClr val="0C65B7"/>
        </a:buClr>
        <a:buSzPct val="100000"/>
        <a:buFont typeface="Arial" pitchFamily="34" charset="0"/>
        <a:buChar char="–"/>
        <a:defRPr sz="1500">
          <a:solidFill>
            <a:srgbClr val="000000"/>
          </a:solidFill>
          <a:latin typeface="+mn-lt"/>
          <a:ea typeface="+mn-ea"/>
          <a:cs typeface="+mn-cs"/>
          <a:sym typeface="Arial" pitchFamily="34" charset="0"/>
        </a:defRPr>
      </a:lvl4pPr>
      <a:lvl5pPr marL="1030645" indent="-89258" algn="l" rtl="0" eaLnBrk="0" fontAlgn="base" hangingPunct="0">
        <a:lnSpc>
          <a:spcPct val="95000"/>
        </a:lnSpc>
        <a:spcBef>
          <a:spcPts val="900"/>
        </a:spcBef>
        <a:spcAft>
          <a:spcPct val="0"/>
        </a:spcAft>
        <a:buClr>
          <a:srgbClr val="FFFFFF"/>
        </a:buClr>
        <a:buSzPct val="100000"/>
        <a:buFont typeface="Arial" pitchFamily="34" charset="0"/>
        <a:buChar char="»"/>
        <a:defRPr>
          <a:solidFill>
            <a:schemeClr val="tx2"/>
          </a:solidFill>
          <a:latin typeface="+mn-lt"/>
          <a:ea typeface="+mn-ea"/>
          <a:cs typeface="+mn-cs"/>
          <a:sym typeface="Arial" pitchFamily="34" charset="0"/>
        </a:defRPr>
      </a:lvl5pPr>
      <a:lvl6pPr marL="1887528" indent="-171375" algn="l" rtl="0" fontAlgn="base">
        <a:lnSpc>
          <a:spcPct val="95000"/>
        </a:lnSpc>
        <a:spcBef>
          <a:spcPts val="1350"/>
        </a:spcBef>
        <a:spcAft>
          <a:spcPct val="0"/>
        </a:spcAft>
        <a:buClr>
          <a:srgbClr val="FFFFFF"/>
        </a:buClr>
        <a:buSzPct val="100000"/>
        <a:buFont typeface="Arial" pitchFamily="-107" charset="0"/>
        <a:buChar char="»"/>
        <a:defRPr>
          <a:solidFill>
            <a:schemeClr val="tx1"/>
          </a:solidFill>
          <a:latin typeface="+mn-lt"/>
          <a:ea typeface="+mn-ea"/>
          <a:cs typeface="+mn-cs"/>
          <a:sym typeface="Arial" pitchFamily="-107" charset="0"/>
        </a:defRPr>
      </a:lvl6pPr>
      <a:lvl7pPr marL="2230286" indent="-171375" algn="l" rtl="0" fontAlgn="base">
        <a:lnSpc>
          <a:spcPct val="95000"/>
        </a:lnSpc>
        <a:spcBef>
          <a:spcPts val="1350"/>
        </a:spcBef>
        <a:spcAft>
          <a:spcPct val="0"/>
        </a:spcAft>
        <a:buClr>
          <a:srgbClr val="FFFFFF"/>
        </a:buClr>
        <a:buSzPct val="100000"/>
        <a:buFont typeface="Arial" pitchFamily="-107" charset="0"/>
        <a:buChar char="»"/>
        <a:defRPr>
          <a:solidFill>
            <a:schemeClr val="tx1"/>
          </a:solidFill>
          <a:latin typeface="+mn-lt"/>
          <a:ea typeface="+mn-ea"/>
          <a:cs typeface="+mn-cs"/>
          <a:sym typeface="Arial" pitchFamily="-107" charset="0"/>
        </a:defRPr>
      </a:lvl7pPr>
      <a:lvl8pPr marL="2573032" indent="-171375" algn="l" rtl="0" fontAlgn="base">
        <a:lnSpc>
          <a:spcPct val="95000"/>
        </a:lnSpc>
        <a:spcBef>
          <a:spcPts val="1350"/>
        </a:spcBef>
        <a:spcAft>
          <a:spcPct val="0"/>
        </a:spcAft>
        <a:buClr>
          <a:srgbClr val="FFFFFF"/>
        </a:buClr>
        <a:buSzPct val="100000"/>
        <a:buFont typeface="Arial" pitchFamily="-107" charset="0"/>
        <a:buChar char="»"/>
        <a:defRPr>
          <a:solidFill>
            <a:schemeClr val="tx1"/>
          </a:solidFill>
          <a:latin typeface="+mn-lt"/>
          <a:ea typeface="+mn-ea"/>
          <a:cs typeface="+mn-cs"/>
          <a:sym typeface="Arial" pitchFamily="-107" charset="0"/>
        </a:defRPr>
      </a:lvl8pPr>
      <a:lvl9pPr marL="2915792" indent="-171375" algn="l" rtl="0" fontAlgn="base">
        <a:lnSpc>
          <a:spcPct val="95000"/>
        </a:lnSpc>
        <a:spcBef>
          <a:spcPts val="1350"/>
        </a:spcBef>
        <a:spcAft>
          <a:spcPct val="0"/>
        </a:spcAft>
        <a:buClr>
          <a:srgbClr val="FFFFFF"/>
        </a:buClr>
        <a:buSzPct val="100000"/>
        <a:buFont typeface="Arial" pitchFamily="-107" charset="0"/>
        <a:buChar char="»"/>
        <a:defRPr>
          <a:solidFill>
            <a:schemeClr val="tx1"/>
          </a:solidFill>
          <a:latin typeface="+mn-lt"/>
          <a:ea typeface="+mn-ea"/>
          <a:cs typeface="+mn-cs"/>
          <a:sym typeface="Arial" pitchFamily="-107" charset="0"/>
        </a:defRPr>
      </a:lvl9pPr>
    </p:bodyStyle>
    <p:otherStyle>
      <a:defPPr>
        <a:defRPr lang="en-US"/>
      </a:defPPr>
      <a:lvl1pPr marL="0" algn="l" defTabSz="342755" rtl="0" eaLnBrk="1" latinLnBrk="0" hangingPunct="1">
        <a:defRPr sz="1300" kern="1200">
          <a:solidFill>
            <a:schemeClr val="tx1"/>
          </a:solidFill>
          <a:latin typeface="+mn-lt"/>
          <a:ea typeface="+mn-ea"/>
          <a:cs typeface="+mn-cs"/>
        </a:defRPr>
      </a:lvl1pPr>
      <a:lvl2pPr marL="342755" algn="l" defTabSz="342755" rtl="0" eaLnBrk="1" latinLnBrk="0" hangingPunct="1">
        <a:defRPr sz="1300" kern="1200">
          <a:solidFill>
            <a:schemeClr val="tx1"/>
          </a:solidFill>
          <a:latin typeface="+mn-lt"/>
          <a:ea typeface="+mn-ea"/>
          <a:cs typeface="+mn-cs"/>
        </a:defRPr>
      </a:lvl2pPr>
      <a:lvl3pPr marL="685512" algn="l" defTabSz="342755" rtl="0" eaLnBrk="1" latinLnBrk="0" hangingPunct="1">
        <a:defRPr sz="1300" kern="1200">
          <a:solidFill>
            <a:schemeClr val="tx1"/>
          </a:solidFill>
          <a:latin typeface="+mn-lt"/>
          <a:ea typeface="+mn-ea"/>
          <a:cs typeface="+mn-cs"/>
        </a:defRPr>
      </a:lvl3pPr>
      <a:lvl4pPr marL="1028264" algn="l" defTabSz="342755" rtl="0" eaLnBrk="1" latinLnBrk="0" hangingPunct="1">
        <a:defRPr sz="1300" kern="1200">
          <a:solidFill>
            <a:schemeClr val="tx1"/>
          </a:solidFill>
          <a:latin typeface="+mn-lt"/>
          <a:ea typeface="+mn-ea"/>
          <a:cs typeface="+mn-cs"/>
        </a:defRPr>
      </a:lvl4pPr>
      <a:lvl5pPr marL="1371016" algn="l" defTabSz="342755" rtl="0" eaLnBrk="1" latinLnBrk="0" hangingPunct="1">
        <a:defRPr sz="1300" kern="1200">
          <a:solidFill>
            <a:schemeClr val="tx1"/>
          </a:solidFill>
          <a:latin typeface="+mn-lt"/>
          <a:ea typeface="+mn-ea"/>
          <a:cs typeface="+mn-cs"/>
        </a:defRPr>
      </a:lvl5pPr>
      <a:lvl6pPr marL="1713768" algn="l" defTabSz="342755" rtl="0" eaLnBrk="1" latinLnBrk="0" hangingPunct="1">
        <a:defRPr sz="1300" kern="1200">
          <a:solidFill>
            <a:schemeClr val="tx1"/>
          </a:solidFill>
          <a:latin typeface="+mn-lt"/>
          <a:ea typeface="+mn-ea"/>
          <a:cs typeface="+mn-cs"/>
        </a:defRPr>
      </a:lvl6pPr>
      <a:lvl7pPr marL="2056525" algn="l" defTabSz="342755" rtl="0" eaLnBrk="1" latinLnBrk="0" hangingPunct="1">
        <a:defRPr sz="1300" kern="1200">
          <a:solidFill>
            <a:schemeClr val="tx1"/>
          </a:solidFill>
          <a:latin typeface="+mn-lt"/>
          <a:ea typeface="+mn-ea"/>
          <a:cs typeface="+mn-cs"/>
        </a:defRPr>
      </a:lvl7pPr>
      <a:lvl8pPr marL="2399280" algn="l" defTabSz="342755" rtl="0" eaLnBrk="1" latinLnBrk="0" hangingPunct="1">
        <a:defRPr sz="1300" kern="1200">
          <a:solidFill>
            <a:schemeClr val="tx1"/>
          </a:solidFill>
          <a:latin typeface="+mn-lt"/>
          <a:ea typeface="+mn-ea"/>
          <a:cs typeface="+mn-cs"/>
        </a:defRPr>
      </a:lvl8pPr>
      <a:lvl9pPr marL="2742032" algn="l" defTabSz="342755" rtl="0" eaLnBrk="1" latinLnBrk="0" hangingPunct="1">
        <a:defRPr sz="13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5"/>
          <p:cNvSpPr>
            <a:spLocks noGrp="1"/>
          </p:cNvSpPr>
          <p:nvPr>
            <p:ph type="title"/>
          </p:nvPr>
        </p:nvSpPr>
        <p:spPr>
          <a:xfrm>
            <a:off x="347403" y="454877"/>
            <a:ext cx="11542817" cy="975360"/>
          </a:xfrm>
          <a:prstGeom prst="rect">
            <a:avLst/>
          </a:prstGeom>
        </p:spPr>
        <p:txBody>
          <a:bodyPr vert="horz" lIns="121883" tIns="60941" rIns="121883" bIns="60941" rtlCol="0" anchor="t" anchorCtr="0">
            <a:noAutofit/>
          </a:bodyPr>
          <a:lstStyle/>
          <a:p>
            <a:r>
              <a:rPr lang="en-US" smtClean="0"/>
              <a:t>Click to edit Master title style</a:t>
            </a:r>
            <a:endParaRPr lang="en-GB" dirty="0"/>
          </a:p>
        </p:txBody>
      </p:sp>
      <p:sp>
        <p:nvSpPr>
          <p:cNvPr id="4" name="Rectangle 5"/>
          <p:cNvSpPr>
            <a:spLocks noChangeArrowheads="1"/>
          </p:cNvSpPr>
          <p:nvPr/>
        </p:nvSpPr>
        <p:spPr bwMode="ltGray">
          <a:xfrm>
            <a:off x="10996108" y="6327990"/>
            <a:ext cx="435116" cy="206014"/>
          </a:xfrm>
          <a:prstGeom prst="rect">
            <a:avLst/>
          </a:prstGeom>
          <a:noFill/>
          <a:ln w="9525">
            <a:noFill/>
            <a:miter lim="800000"/>
            <a:headEnd/>
            <a:tailEnd/>
          </a:ln>
          <a:effectLst/>
        </p:spPr>
        <p:txBody>
          <a:bodyPr wrap="none" lIns="82104" tIns="41051" rIns="82104" bIns="41051" anchor="b">
            <a:spAutoFit/>
          </a:bodyPr>
          <a:lstStyle/>
          <a:p>
            <a:pPr algn="r" defTabSz="814217"/>
            <a:r>
              <a:rPr lang="en-US" sz="800" dirty="0" smtClean="0">
                <a:solidFill>
                  <a:srgbClr val="231F20"/>
                </a:solidFill>
                <a:cs typeface="CiscoSans Thin"/>
              </a:rPr>
              <a:t>Cisco</a:t>
            </a:r>
            <a:endParaRPr lang="en-US" sz="800" dirty="0">
              <a:solidFill>
                <a:srgbClr val="231F20"/>
              </a:solidFill>
              <a:cs typeface="CiscoSans Thin"/>
            </a:endParaRPr>
          </a:p>
        </p:txBody>
      </p:sp>
      <p:sp>
        <p:nvSpPr>
          <p:cNvPr id="5" name="Rectangle 7"/>
          <p:cNvSpPr>
            <a:spLocks noChangeArrowheads="1"/>
          </p:cNvSpPr>
          <p:nvPr/>
        </p:nvSpPr>
        <p:spPr bwMode="ltGray">
          <a:xfrm>
            <a:off x="11551122" y="6323860"/>
            <a:ext cx="287620" cy="206040"/>
          </a:xfrm>
          <a:prstGeom prst="rect">
            <a:avLst/>
          </a:prstGeom>
          <a:noFill/>
          <a:ln w="9525" algn="ctr">
            <a:noFill/>
            <a:miter lim="800000"/>
            <a:headEnd/>
            <a:tailEnd/>
          </a:ln>
          <a:effectLst/>
        </p:spPr>
        <p:txBody>
          <a:bodyPr wrap="none" lIns="82104" tIns="41051" rIns="82104" bIns="41051" anchor="b">
            <a:spAutoFit/>
          </a:bodyPr>
          <a:lstStyle/>
          <a:p>
            <a:pPr algn="r" defTabSz="814217"/>
            <a:fld id="{DFCF27A5-1A5B-48D3-A060-2758FFBB1ADD}" type="slidenum">
              <a:rPr lang="en-US" sz="800">
                <a:solidFill>
                  <a:srgbClr val="231F20"/>
                </a:solidFill>
                <a:cs typeface="CiscoSans Thin"/>
              </a:rPr>
              <a:pPr algn="r" defTabSz="814217"/>
              <a:t>‹#›</a:t>
            </a:fld>
            <a:endParaRPr lang="en-US" sz="800" dirty="0">
              <a:solidFill>
                <a:srgbClr val="231F20"/>
              </a:solidFill>
              <a:cs typeface="CiscoSans Thin"/>
            </a:endParaRPr>
          </a:p>
        </p:txBody>
      </p:sp>
      <p:sp>
        <p:nvSpPr>
          <p:cNvPr id="6" name="Rectangle 4"/>
          <p:cNvSpPr>
            <a:spLocks noChangeArrowheads="1"/>
          </p:cNvSpPr>
          <p:nvPr/>
        </p:nvSpPr>
        <p:spPr bwMode="ltGray">
          <a:xfrm>
            <a:off x="389294" y="6329697"/>
            <a:ext cx="4559499" cy="206040"/>
          </a:xfrm>
          <a:prstGeom prst="rect">
            <a:avLst/>
          </a:prstGeom>
          <a:noFill/>
          <a:ln w="9525">
            <a:noFill/>
            <a:miter lim="800000"/>
            <a:headEnd/>
            <a:tailEnd/>
          </a:ln>
          <a:effectLst/>
        </p:spPr>
        <p:txBody>
          <a:bodyPr wrap="square" lIns="82104" tIns="41051" rIns="82104" bIns="41051" anchor="b" anchorCtr="0">
            <a:spAutoFit/>
          </a:bodyPr>
          <a:lstStyle/>
          <a:p>
            <a:pPr defTabSz="814217"/>
            <a:r>
              <a:rPr lang="en-US" sz="800" dirty="0" smtClean="0">
                <a:solidFill>
                  <a:srgbClr val="231F20"/>
                </a:solidFill>
                <a:cs typeface="CiscoSans Thin"/>
              </a:rPr>
              <a:t>© 2014-2015  Cisco and/or its affiliates. All rights reserved.</a:t>
            </a:r>
            <a:endParaRPr lang="en-US" sz="800" dirty="0">
              <a:solidFill>
                <a:srgbClr val="231F20"/>
              </a:solidFill>
              <a:cs typeface="CiscoSans Thin"/>
            </a:endParaRPr>
          </a:p>
        </p:txBody>
      </p:sp>
      <p:cxnSp>
        <p:nvCxnSpPr>
          <p:cNvPr id="8" name="Straight Connector 7"/>
          <p:cNvCxnSpPr/>
          <p:nvPr/>
        </p:nvCxnSpPr>
        <p:spPr>
          <a:xfrm>
            <a:off x="0" y="6771410"/>
            <a:ext cx="12188825" cy="0"/>
          </a:xfrm>
          <a:prstGeom prst="line">
            <a:avLst/>
          </a:prstGeom>
          <a:ln w="177800">
            <a:gradFill>
              <a:gsLst>
                <a:gs pos="0">
                  <a:schemeClr val="tx2"/>
                </a:gs>
                <a:gs pos="100000">
                  <a:schemeClr val="accent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2170862"/>
      </p:ext>
    </p:extLst>
  </p:cSld>
  <p:clrMap bg1="lt1" tx1="dk1" bg2="lt2" tx2="dk2" accent1="accent1" accent2="accent2" accent3="accent3" accent4="accent4" accent5="accent5" accent6="accent6" hlink="hlink" folHlink="folHlink"/>
  <p:sldLayoutIdLst>
    <p:sldLayoutId id="2147483968" r:id="rId1"/>
    <p:sldLayoutId id="2147483969" r:id="rId2"/>
    <p:sldLayoutId id="2147483970" r:id="rId3"/>
    <p:sldLayoutId id="2147483971" r:id="rId4"/>
    <p:sldLayoutId id="2147483972" r:id="rId5"/>
    <p:sldLayoutId id="2147483973" r:id="rId6"/>
    <p:sldLayoutId id="2147483974" r:id="rId7"/>
    <p:sldLayoutId id="2147483975" r:id="rId8"/>
    <p:sldLayoutId id="2147483976" r:id="rId9"/>
    <p:sldLayoutId id="2147483977" r:id="rId10"/>
    <p:sldLayoutId id="2147483978" r:id="rId11"/>
    <p:sldLayoutId id="2147483979" r:id="rId12"/>
    <p:sldLayoutId id="2147483980" r:id="rId13"/>
    <p:sldLayoutId id="2147483981" r:id="rId14"/>
    <p:sldLayoutId id="2147483982" r:id="rId15"/>
    <p:sldLayoutId id="2147483983" r:id="rId16"/>
    <p:sldLayoutId id="2147483984" r:id="rId17"/>
    <p:sldLayoutId id="2147483985" r:id="rId18"/>
    <p:sldLayoutId id="2147483986" r:id="rId19"/>
    <p:sldLayoutId id="2147483987" r:id="rId20"/>
    <p:sldLayoutId id="2147483988" r:id="rId21"/>
    <p:sldLayoutId id="2147483989" r:id="rId22"/>
    <p:sldLayoutId id="2147483990" r:id="rId23"/>
    <p:sldLayoutId id="2147483991" r:id="rId24"/>
    <p:sldLayoutId id="2147483992" r:id="rId25"/>
    <p:sldLayoutId id="2147483993" r:id="rId26"/>
    <p:sldLayoutId id="2147483994" r:id="rId27"/>
    <p:sldLayoutId id="2147483995" r:id="rId28"/>
    <p:sldLayoutId id="2147483996" r:id="rId29"/>
    <p:sldLayoutId id="2147483997" r:id="rId30"/>
    <p:sldLayoutId id="2147483998" r:id="rId31"/>
    <p:sldLayoutId id="2147483999" r:id="rId32"/>
    <p:sldLayoutId id="2147484000" r:id="rId33"/>
    <p:sldLayoutId id="2147484001" r:id="rId34"/>
    <p:sldLayoutId id="2147484002" r:id="rId35"/>
    <p:sldLayoutId id="2147484003" r:id="rId36"/>
    <p:sldLayoutId id="2147484004" r:id="rId37"/>
    <p:sldLayoutId id="2147484005" r:id="rId38"/>
    <p:sldLayoutId id="2147484006" r:id="rId39"/>
    <p:sldLayoutId id="2147484007" r:id="rId40"/>
    <p:sldLayoutId id="2147484008" r:id="rId41"/>
    <p:sldLayoutId id="2147484009" r:id="rId42"/>
    <p:sldLayoutId id="2147484010" r:id="rId43"/>
    <p:sldLayoutId id="2147484011" r:id="rId44"/>
    <p:sldLayoutId id="2147484012" r:id="rId45"/>
    <p:sldLayoutId id="2147484013" r:id="rId46"/>
    <p:sldLayoutId id="2147484014" r:id="rId47"/>
    <p:sldLayoutId id="2147484015" r:id="rId48"/>
    <p:sldLayoutId id="2147484016" r:id="rId49"/>
    <p:sldLayoutId id="2147484017" r:id="rId50"/>
    <p:sldLayoutId id="2147484018" r:id="rId51"/>
    <p:sldLayoutId id="2147484019" r:id="rId52"/>
    <p:sldLayoutId id="2147484020" r:id="rId53"/>
    <p:sldLayoutId id="2147484021" r:id="rId54"/>
    <p:sldLayoutId id="2147484022" r:id="rId55"/>
    <p:sldLayoutId id="2147484023" r:id="rId56"/>
    <p:sldLayoutId id="2147484024" r:id="rId57"/>
    <p:sldLayoutId id="2147484025" r:id="rId58"/>
    <p:sldLayoutId id="2147484026" r:id="rId59"/>
    <p:sldLayoutId id="2147484027" r:id="rId60"/>
  </p:sldLayoutIdLst>
  <p:transition xmlns:p14="http://schemas.microsoft.com/office/powerpoint/2010/main" spd="slow">
    <p:wipe/>
  </p:transition>
  <p:timing>
    <p:tnLst>
      <p:par>
        <p:cTn xmlns:p14="http://schemas.microsoft.com/office/powerpoint/2010/main" id="1" dur="indefinite" restart="never" nodeType="tmRoot"/>
      </p:par>
    </p:tnLst>
  </p:timing>
  <p:txStyles>
    <p:titleStyle>
      <a:lvl1pPr algn="l" defTabSz="914247" rtl="0" eaLnBrk="1" latinLnBrk="0" hangingPunct="1">
        <a:lnSpc>
          <a:spcPct val="80000"/>
        </a:lnSpc>
        <a:spcBef>
          <a:spcPct val="0"/>
        </a:spcBef>
        <a:buNone/>
        <a:defRPr lang="en-US" sz="3300" b="0" kern="1200" spc="0" baseline="0" dirty="0">
          <a:solidFill>
            <a:srgbClr val="00A2BF"/>
          </a:solidFill>
          <a:latin typeface="+mj-lt"/>
          <a:ea typeface="+mj-ea"/>
          <a:cs typeface="CiscoSans"/>
        </a:defRPr>
      </a:lvl1pPr>
    </p:titleStyle>
    <p:bodyStyle>
      <a:lvl1pPr marL="228563" indent="-228563" algn="l" defTabSz="914247" rtl="0" eaLnBrk="1" latinLnBrk="0" hangingPunct="1">
        <a:lnSpc>
          <a:spcPct val="95000"/>
        </a:lnSpc>
        <a:spcBef>
          <a:spcPts val="1440"/>
        </a:spcBef>
        <a:buClr>
          <a:schemeClr val="tx2"/>
        </a:buClr>
        <a:buSzPct val="90000"/>
        <a:buFont typeface="Arial" pitchFamily="34" charset="0"/>
        <a:buChar char="•"/>
        <a:tabLst/>
        <a:defRPr lang="en-US" sz="2000" kern="1200" dirty="0" smtClean="0">
          <a:solidFill>
            <a:schemeClr val="tx1"/>
          </a:solidFill>
          <a:latin typeface="+mn-lt"/>
          <a:ea typeface="+mn-ea"/>
          <a:cs typeface="CiscoSans"/>
        </a:defRPr>
      </a:lvl1pPr>
      <a:lvl2pPr marL="479856" indent="-287914" algn="l" defTabSz="914247" rtl="0" eaLnBrk="1" latinLnBrk="0" hangingPunct="1">
        <a:lnSpc>
          <a:spcPct val="95000"/>
        </a:lnSpc>
        <a:spcBef>
          <a:spcPts val="800"/>
        </a:spcBef>
        <a:buClr>
          <a:schemeClr val="tx2"/>
        </a:buClr>
        <a:buFont typeface="Arial"/>
        <a:buChar char="•"/>
        <a:defRPr lang="en-US" sz="1900" kern="1200" dirty="0" smtClean="0">
          <a:solidFill>
            <a:schemeClr val="tx1"/>
          </a:solidFill>
          <a:latin typeface="+mn-lt"/>
          <a:ea typeface="+mn-ea"/>
          <a:cs typeface="CiscoSans"/>
        </a:defRPr>
      </a:lvl2pPr>
      <a:lvl3pPr marL="575827" indent="-228532" algn="l" defTabSz="914247" rtl="0" eaLnBrk="1" latinLnBrk="0" hangingPunct="1">
        <a:lnSpc>
          <a:spcPct val="95000"/>
        </a:lnSpc>
        <a:spcBef>
          <a:spcPts val="840"/>
        </a:spcBef>
        <a:buFont typeface="Arial"/>
        <a:buChar char="•"/>
        <a:defRPr lang="en-US" sz="1600" kern="1200" dirty="0" smtClean="0">
          <a:solidFill>
            <a:schemeClr val="tx1"/>
          </a:solidFill>
          <a:latin typeface="+mn-lt"/>
          <a:ea typeface="+mn-ea"/>
          <a:cs typeface="CiscoSans"/>
        </a:defRPr>
      </a:lvl3pPr>
      <a:lvl4pPr marL="671798" indent="-228532" algn="l" defTabSz="914247" rtl="0" eaLnBrk="1" latinLnBrk="0" hangingPunct="1">
        <a:lnSpc>
          <a:spcPct val="95000"/>
        </a:lnSpc>
        <a:spcBef>
          <a:spcPts val="840"/>
        </a:spcBef>
        <a:buFont typeface="Arial"/>
        <a:buChar char="•"/>
        <a:defRPr lang="en-US" sz="1500" kern="1200" dirty="0" smtClean="0">
          <a:solidFill>
            <a:schemeClr val="tx1"/>
          </a:solidFill>
          <a:latin typeface="+mn-lt"/>
          <a:ea typeface="+mn-ea"/>
          <a:cs typeface="CiscoSans"/>
        </a:defRPr>
      </a:lvl4pPr>
      <a:lvl5pPr marL="767770" indent="-228532" algn="l" defTabSz="914247" rtl="0" eaLnBrk="1" latinLnBrk="0" hangingPunct="1">
        <a:lnSpc>
          <a:spcPct val="95000"/>
        </a:lnSpc>
        <a:spcBef>
          <a:spcPts val="840"/>
        </a:spcBef>
        <a:buFont typeface="Arial"/>
        <a:buChar char="•"/>
        <a:defRPr lang="en-US" sz="1500" kern="1200" dirty="0">
          <a:solidFill>
            <a:schemeClr val="tx1"/>
          </a:solidFill>
          <a:latin typeface="+mn-lt"/>
          <a:ea typeface="+mn-ea"/>
          <a:cs typeface="CiscoSans"/>
        </a:defRPr>
      </a:lvl5pPr>
      <a:lvl6pPr marL="1151654" indent="-228563" algn="l" defTabSz="914247" rtl="0" eaLnBrk="1" latinLnBrk="0" hangingPunct="1">
        <a:spcBef>
          <a:spcPts val="800"/>
        </a:spcBef>
        <a:buFont typeface="Arial" pitchFamily="34" charset="0"/>
        <a:buChar char="•"/>
        <a:defRPr sz="1200" kern="1200" baseline="0">
          <a:solidFill>
            <a:schemeClr val="tx1"/>
          </a:solidFill>
          <a:latin typeface="+mn-lt"/>
          <a:ea typeface="+mn-ea"/>
          <a:cs typeface="+mn-cs"/>
        </a:defRPr>
      </a:lvl6pPr>
      <a:lvl7pPr marL="1247626" indent="-228532" algn="l" defTabSz="914247" rtl="0" eaLnBrk="1" latinLnBrk="0" hangingPunct="1">
        <a:spcBef>
          <a:spcPts val="800"/>
        </a:spcBef>
        <a:buFont typeface="Arial" pitchFamily="34" charset="0"/>
        <a:buChar char="•"/>
        <a:defRPr sz="1100" kern="1200" baseline="0">
          <a:solidFill>
            <a:schemeClr val="tx1"/>
          </a:solidFill>
          <a:latin typeface="+mn-lt"/>
          <a:ea typeface="+mn-ea"/>
          <a:cs typeface="+mn-cs"/>
        </a:defRPr>
      </a:lvl7pPr>
      <a:lvl8pPr marL="3199867" indent="0" algn="l" defTabSz="914247" rtl="0" eaLnBrk="1" latinLnBrk="0" hangingPunct="1">
        <a:spcBef>
          <a:spcPct val="20000"/>
        </a:spcBef>
        <a:buFont typeface="Arial" pitchFamily="34" charset="0"/>
        <a:buNone/>
        <a:defRPr sz="2000" kern="1200">
          <a:solidFill>
            <a:schemeClr val="tx1"/>
          </a:solidFill>
          <a:latin typeface="+mn-lt"/>
          <a:ea typeface="+mn-ea"/>
          <a:cs typeface="+mn-cs"/>
        </a:defRPr>
      </a:lvl8pPr>
      <a:lvl9pPr marL="3885553" indent="-228563" algn="l" defTabSz="91424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47" rtl="0" eaLnBrk="1" latinLnBrk="0" hangingPunct="1">
        <a:defRPr sz="1900" kern="1200">
          <a:solidFill>
            <a:schemeClr val="tx1"/>
          </a:solidFill>
          <a:latin typeface="+mn-lt"/>
          <a:ea typeface="+mn-ea"/>
          <a:cs typeface="+mn-cs"/>
        </a:defRPr>
      </a:lvl1pPr>
      <a:lvl2pPr marL="457121" algn="l" defTabSz="914247" rtl="0" eaLnBrk="1" latinLnBrk="0" hangingPunct="1">
        <a:defRPr sz="1900" kern="1200">
          <a:solidFill>
            <a:schemeClr val="tx1"/>
          </a:solidFill>
          <a:latin typeface="+mn-lt"/>
          <a:ea typeface="+mn-ea"/>
          <a:cs typeface="+mn-cs"/>
        </a:defRPr>
      </a:lvl2pPr>
      <a:lvl3pPr marL="914247" algn="l" defTabSz="914247" rtl="0" eaLnBrk="1" latinLnBrk="0" hangingPunct="1">
        <a:defRPr sz="1900" kern="1200">
          <a:solidFill>
            <a:schemeClr val="tx1"/>
          </a:solidFill>
          <a:latin typeface="+mn-lt"/>
          <a:ea typeface="+mn-ea"/>
          <a:cs typeface="+mn-cs"/>
        </a:defRPr>
      </a:lvl3pPr>
      <a:lvl4pPr marL="1371371" algn="l" defTabSz="914247" rtl="0" eaLnBrk="1" latinLnBrk="0" hangingPunct="1">
        <a:defRPr sz="1900" kern="1200">
          <a:solidFill>
            <a:schemeClr val="tx1"/>
          </a:solidFill>
          <a:latin typeface="+mn-lt"/>
          <a:ea typeface="+mn-ea"/>
          <a:cs typeface="+mn-cs"/>
        </a:defRPr>
      </a:lvl4pPr>
      <a:lvl5pPr marL="1828496" algn="l" defTabSz="914247" rtl="0" eaLnBrk="1" latinLnBrk="0" hangingPunct="1">
        <a:defRPr sz="1900" kern="1200">
          <a:solidFill>
            <a:schemeClr val="tx1"/>
          </a:solidFill>
          <a:latin typeface="+mn-lt"/>
          <a:ea typeface="+mn-ea"/>
          <a:cs typeface="+mn-cs"/>
        </a:defRPr>
      </a:lvl5pPr>
      <a:lvl6pPr marL="2285617" algn="l" defTabSz="914247" rtl="0" eaLnBrk="1" latinLnBrk="0" hangingPunct="1">
        <a:defRPr sz="1900" kern="1200">
          <a:solidFill>
            <a:schemeClr val="tx1"/>
          </a:solidFill>
          <a:latin typeface="+mn-lt"/>
          <a:ea typeface="+mn-ea"/>
          <a:cs typeface="+mn-cs"/>
        </a:defRPr>
      </a:lvl6pPr>
      <a:lvl7pPr marL="2742743" algn="l" defTabSz="914247" rtl="0" eaLnBrk="1" latinLnBrk="0" hangingPunct="1">
        <a:defRPr sz="1900" kern="1200">
          <a:solidFill>
            <a:schemeClr val="tx1"/>
          </a:solidFill>
          <a:latin typeface="+mn-lt"/>
          <a:ea typeface="+mn-ea"/>
          <a:cs typeface="+mn-cs"/>
        </a:defRPr>
      </a:lvl7pPr>
      <a:lvl8pPr marL="3199867" algn="l" defTabSz="914247" rtl="0" eaLnBrk="1" latinLnBrk="0" hangingPunct="1">
        <a:defRPr sz="1900" kern="1200">
          <a:solidFill>
            <a:schemeClr val="tx1"/>
          </a:solidFill>
          <a:latin typeface="+mn-lt"/>
          <a:ea typeface="+mn-ea"/>
          <a:cs typeface="+mn-cs"/>
        </a:defRPr>
      </a:lvl8pPr>
      <a:lvl9pPr marL="3656992" algn="l" defTabSz="91424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xml"/><Relationship Id="rId3" Type="http://schemas.openxmlformats.org/officeDocument/2006/relationships/hyperlink" Target="http://aws.amazon.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31.png"/><Relationship Id="rId3"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3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36.png"/><Relationship Id="rId3"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3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xml"/><Relationship Id="rId3" Type="http://schemas.openxmlformats.org/officeDocument/2006/relationships/hyperlink" Target="http://azure.microsoft.co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39.png"/><Relationship Id="rId3" Type="http://schemas.openxmlformats.org/officeDocument/2006/relationships/image" Target="../media/image4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41.png"/><Relationship Id="rId3" Type="http://schemas.openxmlformats.org/officeDocument/2006/relationships/hyperlink" Target="http://azure.microsoft.com"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4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4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4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4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4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4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4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49.png"/><Relationship Id="rId3" Type="http://schemas.openxmlformats.org/officeDocument/2006/relationships/image" Target="../media/image5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5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5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5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54.png"/><Relationship Id="rId3" Type="http://schemas.openxmlformats.org/officeDocument/2006/relationships/image" Target="../media/image5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5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5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bg2"/>
                </a:solidFill>
                <a:ea typeface="Lucida Grande"/>
                <a:cs typeface="Lucida Grande"/>
              </a:rPr>
              <a:t>Cisco </a:t>
            </a:r>
            <a:r>
              <a:rPr lang="en-US" dirty="0" err="1" smtClean="0">
                <a:solidFill>
                  <a:schemeClr val="bg2"/>
                </a:solidFill>
                <a:ea typeface="Lucida Grande"/>
                <a:cs typeface="Lucida Grande"/>
              </a:rPr>
              <a:t>Intercloud</a:t>
            </a:r>
            <a:r>
              <a:rPr lang="en-US" dirty="0" smtClean="0">
                <a:solidFill>
                  <a:schemeClr val="bg2"/>
                </a:solidFill>
                <a:ea typeface="Lucida Grande"/>
                <a:cs typeface="Lucida Grande"/>
              </a:rPr>
              <a:t> Fabric</a:t>
            </a:r>
            <a:endParaRPr lang="en-US" sz="2000" spc="0" dirty="0"/>
          </a:p>
        </p:txBody>
      </p:sp>
      <p:sp>
        <p:nvSpPr>
          <p:cNvPr id="3" name="Subtitle 2"/>
          <p:cNvSpPr>
            <a:spLocks noGrp="1"/>
          </p:cNvSpPr>
          <p:nvPr>
            <p:ph type="subTitle" idx="1"/>
          </p:nvPr>
        </p:nvSpPr>
        <p:spPr>
          <a:xfrm>
            <a:off x="336480" y="4828023"/>
            <a:ext cx="5378686" cy="378978"/>
          </a:xfrm>
        </p:spPr>
        <p:txBody>
          <a:bodyPr/>
          <a:lstStyle/>
          <a:p>
            <a:r>
              <a:rPr lang="en-US" dirty="0" smtClean="0"/>
              <a:t>John McDonough (</a:t>
            </a:r>
            <a:r>
              <a:rPr lang="en-US" dirty="0" err="1" smtClean="0"/>
              <a:t>jomcdono@cisco.com</a:t>
            </a:r>
            <a:r>
              <a:rPr lang="en-US" dirty="0" smtClean="0"/>
              <a:t>)</a:t>
            </a:r>
            <a:endParaRPr lang="en-US" dirty="0"/>
          </a:p>
        </p:txBody>
      </p:sp>
      <p:sp>
        <p:nvSpPr>
          <p:cNvPr id="6" name="Text Placeholder 5"/>
          <p:cNvSpPr>
            <a:spLocks noGrp="1"/>
          </p:cNvSpPr>
          <p:nvPr>
            <p:ph type="body" sz="quarter" idx="10"/>
          </p:nvPr>
        </p:nvSpPr>
        <p:spPr>
          <a:xfrm>
            <a:off x="335708" y="5164907"/>
            <a:ext cx="5435903" cy="408982"/>
          </a:xfrm>
        </p:spPr>
        <p:txBody>
          <a:bodyPr/>
          <a:lstStyle/>
          <a:p>
            <a:r>
              <a:rPr lang="en-US" sz="1800" dirty="0" smtClean="0"/>
              <a:t>Technical Marketing Engineer</a:t>
            </a:r>
            <a:endParaRPr lang="en-US" sz="1800" dirty="0"/>
          </a:p>
        </p:txBody>
      </p:sp>
      <p:sp>
        <p:nvSpPr>
          <p:cNvPr id="7" name="Text Placeholder 6"/>
          <p:cNvSpPr>
            <a:spLocks noGrp="1"/>
          </p:cNvSpPr>
          <p:nvPr>
            <p:ph type="body" sz="quarter" idx="11"/>
          </p:nvPr>
        </p:nvSpPr>
        <p:spPr/>
        <p:txBody>
          <a:bodyPr/>
          <a:lstStyle/>
          <a:p>
            <a:r>
              <a:rPr lang="en-US" dirty="0" smtClean="0"/>
              <a:t>January,</a:t>
            </a:r>
            <a:r>
              <a:rPr lang="en-US" sz="1400" dirty="0" smtClean="0"/>
              <a:t> 2015</a:t>
            </a:r>
            <a:endParaRPr lang="en-US" sz="1400" dirty="0"/>
          </a:p>
        </p:txBody>
      </p:sp>
      <p:sp>
        <p:nvSpPr>
          <p:cNvPr id="4" name="Text Placeholder 3"/>
          <p:cNvSpPr>
            <a:spLocks noGrp="1"/>
          </p:cNvSpPr>
          <p:nvPr>
            <p:ph type="body" sz="quarter" idx="13"/>
          </p:nvPr>
        </p:nvSpPr>
        <p:spPr/>
        <p:txBody>
          <a:bodyPr/>
          <a:lstStyle/>
          <a:p>
            <a:r>
              <a:rPr lang="en-US" dirty="0" smtClean="0"/>
              <a:t>Amazon AWS &amp; Microsoft Azure – Cloud Access Keys</a:t>
            </a:r>
            <a:endParaRPr lang="en-US" dirty="0"/>
          </a:p>
        </p:txBody>
      </p:sp>
      <p:sp>
        <p:nvSpPr>
          <p:cNvPr id="8" name="Subtitle 2"/>
          <p:cNvSpPr txBox="1">
            <a:spLocks/>
          </p:cNvSpPr>
          <p:nvPr/>
        </p:nvSpPr>
        <p:spPr>
          <a:xfrm>
            <a:off x="6232268" y="4825201"/>
            <a:ext cx="5378686" cy="378978"/>
          </a:xfrm>
          <a:prstGeom prst="rect">
            <a:avLst/>
          </a:prstGeom>
        </p:spPr>
        <p:txBody>
          <a:bodyPr lIns="121883" tIns="60941" rIns="121883" bIns="60941" anchor="b" anchorCtr="0">
            <a:noAutofit/>
          </a:bodyPr>
          <a:lstStyle>
            <a:lvl1pPr marL="0" indent="0" algn="l" defTabSz="914247" rtl="0" eaLnBrk="1" latinLnBrk="0" hangingPunct="1">
              <a:lnSpc>
                <a:spcPct val="95000"/>
              </a:lnSpc>
              <a:spcBef>
                <a:spcPts val="1440"/>
              </a:spcBef>
              <a:buClr>
                <a:schemeClr val="tx2"/>
              </a:buClr>
              <a:buSzPct val="90000"/>
              <a:buFont typeface="Arial" pitchFamily="34" charset="0"/>
              <a:buNone/>
              <a:tabLst/>
              <a:defRPr lang="en-US" sz="1600" b="0" i="0" kern="1200">
                <a:solidFill>
                  <a:schemeClr val="bg1"/>
                </a:solidFill>
                <a:latin typeface="+mn-lt"/>
                <a:ea typeface="+mn-ea"/>
                <a:cs typeface="CiscoSans"/>
              </a:defRPr>
            </a:lvl1pPr>
            <a:lvl2pPr marL="457101" indent="0" algn="ctr" defTabSz="914247" rtl="0" eaLnBrk="1" latinLnBrk="0" hangingPunct="1">
              <a:lnSpc>
                <a:spcPct val="95000"/>
              </a:lnSpc>
              <a:spcBef>
                <a:spcPts val="800"/>
              </a:spcBef>
              <a:buClr>
                <a:schemeClr val="tx2"/>
              </a:buClr>
              <a:buFont typeface="Arial"/>
              <a:buNone/>
              <a:defRPr lang="en-US" sz="1900" kern="1200">
                <a:solidFill>
                  <a:schemeClr val="tx1">
                    <a:tint val="75000"/>
                  </a:schemeClr>
                </a:solidFill>
                <a:latin typeface="+mn-lt"/>
                <a:ea typeface="+mn-ea"/>
                <a:cs typeface="CiscoSans"/>
              </a:defRPr>
            </a:lvl2pPr>
            <a:lvl3pPr marL="914209" indent="0" algn="ctr" defTabSz="914247" rtl="0" eaLnBrk="1" latinLnBrk="0" hangingPunct="1">
              <a:lnSpc>
                <a:spcPct val="95000"/>
              </a:lnSpc>
              <a:spcBef>
                <a:spcPts val="840"/>
              </a:spcBef>
              <a:buFont typeface="Arial"/>
              <a:buNone/>
              <a:defRPr lang="en-US" sz="1600" kern="1200">
                <a:solidFill>
                  <a:schemeClr val="tx1">
                    <a:tint val="75000"/>
                  </a:schemeClr>
                </a:solidFill>
                <a:latin typeface="+mn-lt"/>
                <a:ea typeface="+mn-ea"/>
                <a:cs typeface="CiscoSans"/>
              </a:defRPr>
            </a:lvl3pPr>
            <a:lvl4pPr marL="1371313" indent="0" algn="ctr" defTabSz="914247" rtl="0" eaLnBrk="1" latinLnBrk="0" hangingPunct="1">
              <a:lnSpc>
                <a:spcPct val="95000"/>
              </a:lnSpc>
              <a:spcBef>
                <a:spcPts val="840"/>
              </a:spcBef>
              <a:buFont typeface="Arial"/>
              <a:buNone/>
              <a:defRPr lang="en-US" sz="1500" kern="1200">
                <a:solidFill>
                  <a:schemeClr val="tx1">
                    <a:tint val="75000"/>
                  </a:schemeClr>
                </a:solidFill>
                <a:latin typeface="+mn-lt"/>
                <a:ea typeface="+mn-ea"/>
                <a:cs typeface="CiscoSans"/>
              </a:defRPr>
            </a:lvl4pPr>
            <a:lvl5pPr marL="1828420" indent="0" algn="ctr" defTabSz="914247" rtl="0" eaLnBrk="1" latinLnBrk="0" hangingPunct="1">
              <a:lnSpc>
                <a:spcPct val="95000"/>
              </a:lnSpc>
              <a:spcBef>
                <a:spcPts val="840"/>
              </a:spcBef>
              <a:buFont typeface="Arial"/>
              <a:buNone/>
              <a:defRPr lang="en-US" sz="1500" kern="1200">
                <a:solidFill>
                  <a:schemeClr val="tx1">
                    <a:tint val="75000"/>
                  </a:schemeClr>
                </a:solidFill>
                <a:latin typeface="+mn-lt"/>
                <a:ea typeface="+mn-ea"/>
                <a:cs typeface="CiscoSans"/>
              </a:defRPr>
            </a:lvl5pPr>
            <a:lvl6pPr marL="2285521" indent="0" algn="ctr" defTabSz="914247" rtl="0" eaLnBrk="1" latinLnBrk="0" hangingPunct="1">
              <a:spcBef>
                <a:spcPts val="800"/>
              </a:spcBef>
              <a:buFont typeface="Arial" pitchFamily="34" charset="0"/>
              <a:buNone/>
              <a:defRPr sz="1200" kern="1200" baseline="0">
                <a:solidFill>
                  <a:schemeClr val="tx1">
                    <a:tint val="75000"/>
                  </a:schemeClr>
                </a:solidFill>
                <a:latin typeface="+mn-lt"/>
                <a:ea typeface="+mn-ea"/>
                <a:cs typeface="+mn-cs"/>
              </a:defRPr>
            </a:lvl6pPr>
            <a:lvl7pPr marL="2742629" indent="0" algn="ctr" defTabSz="914247" rtl="0" eaLnBrk="1" latinLnBrk="0" hangingPunct="1">
              <a:spcBef>
                <a:spcPts val="800"/>
              </a:spcBef>
              <a:buFont typeface="Arial" pitchFamily="34" charset="0"/>
              <a:buNone/>
              <a:defRPr sz="1100" kern="1200" baseline="0">
                <a:solidFill>
                  <a:schemeClr val="tx1">
                    <a:tint val="75000"/>
                  </a:schemeClr>
                </a:solidFill>
                <a:latin typeface="+mn-lt"/>
                <a:ea typeface="+mn-ea"/>
                <a:cs typeface="+mn-cs"/>
              </a:defRPr>
            </a:lvl7pPr>
            <a:lvl8pPr marL="3199733" indent="0" algn="ctr" defTabSz="914247"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6840" indent="0" algn="ctr" defTabSz="914247"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buClr>
                <a:srgbClr val="272848"/>
              </a:buClr>
            </a:pPr>
            <a:endParaRPr dirty="0">
              <a:solidFill>
                <a:srgbClr val="FFFFFF"/>
              </a:solidFill>
            </a:endParaRPr>
          </a:p>
        </p:txBody>
      </p:sp>
      <p:sp>
        <p:nvSpPr>
          <p:cNvPr id="9" name="Text Placeholder 5"/>
          <p:cNvSpPr txBox="1">
            <a:spLocks/>
          </p:cNvSpPr>
          <p:nvPr/>
        </p:nvSpPr>
        <p:spPr>
          <a:xfrm>
            <a:off x="6231496" y="5162085"/>
            <a:ext cx="5435903" cy="408982"/>
          </a:xfrm>
          <a:prstGeom prst="rect">
            <a:avLst/>
          </a:prstGeom>
        </p:spPr>
        <p:txBody>
          <a:bodyPr lIns="121883" tIns="60941" rIns="121883" bIns="60941"/>
          <a:lstStyle>
            <a:lvl1pPr marL="0" indent="0" algn="l" defTabSz="914247" rtl="0" eaLnBrk="1" latinLnBrk="0" hangingPunct="1">
              <a:lnSpc>
                <a:spcPct val="95000"/>
              </a:lnSpc>
              <a:spcBef>
                <a:spcPts val="1440"/>
              </a:spcBef>
              <a:buClr>
                <a:schemeClr val="tx2"/>
              </a:buClr>
              <a:buSzPct val="90000"/>
              <a:buFontTx/>
              <a:buNone/>
              <a:tabLst/>
              <a:defRPr lang="en-US" sz="1600" b="0" i="0" kern="1200" dirty="0" smtClean="0">
                <a:solidFill>
                  <a:schemeClr val="bg1"/>
                </a:solidFill>
                <a:latin typeface="+mn-lt"/>
                <a:ea typeface="+mn-ea"/>
                <a:cs typeface="CiscoSans ExtraLight" pitchFamily="34" charset="0"/>
              </a:defRPr>
            </a:lvl1pPr>
            <a:lvl2pPr marL="479856" indent="-287914" algn="l" defTabSz="914247" rtl="0" eaLnBrk="1" latinLnBrk="0" hangingPunct="1">
              <a:lnSpc>
                <a:spcPct val="95000"/>
              </a:lnSpc>
              <a:spcBef>
                <a:spcPts val="800"/>
              </a:spcBef>
              <a:buClr>
                <a:schemeClr val="tx2"/>
              </a:buClr>
              <a:buFontTx/>
              <a:buNone/>
              <a:defRPr lang="en-US" sz="2000" kern="1200" dirty="0" smtClean="0">
                <a:solidFill>
                  <a:schemeClr val="bg1"/>
                </a:solidFill>
                <a:latin typeface="+mj-lt"/>
                <a:ea typeface="+mn-ea"/>
                <a:cs typeface="+mn-cs"/>
              </a:defRPr>
            </a:lvl2pPr>
            <a:lvl3pPr marL="575827" indent="-228532" algn="l" defTabSz="914247" rtl="0" eaLnBrk="1" latinLnBrk="0" hangingPunct="1">
              <a:lnSpc>
                <a:spcPct val="95000"/>
              </a:lnSpc>
              <a:spcBef>
                <a:spcPts val="840"/>
              </a:spcBef>
              <a:buFontTx/>
              <a:buNone/>
              <a:defRPr lang="en-US" sz="2000" kern="1200" dirty="0" smtClean="0">
                <a:solidFill>
                  <a:schemeClr val="bg1"/>
                </a:solidFill>
                <a:latin typeface="+mj-lt"/>
                <a:ea typeface="+mn-ea"/>
                <a:cs typeface="+mn-cs"/>
              </a:defRPr>
            </a:lvl3pPr>
            <a:lvl4pPr marL="671798" indent="-228532" algn="l" defTabSz="914247" rtl="0" eaLnBrk="1" latinLnBrk="0" hangingPunct="1">
              <a:lnSpc>
                <a:spcPct val="95000"/>
              </a:lnSpc>
              <a:spcBef>
                <a:spcPts val="840"/>
              </a:spcBef>
              <a:buFontTx/>
              <a:buNone/>
              <a:defRPr lang="en-US" sz="2000" kern="1200" dirty="0" smtClean="0">
                <a:solidFill>
                  <a:schemeClr val="bg1"/>
                </a:solidFill>
                <a:latin typeface="+mj-lt"/>
                <a:ea typeface="+mn-ea"/>
                <a:cs typeface="+mn-cs"/>
              </a:defRPr>
            </a:lvl4pPr>
            <a:lvl5pPr marL="767770" indent="-228532" algn="l" defTabSz="914247" rtl="0" eaLnBrk="1" latinLnBrk="0" hangingPunct="1">
              <a:lnSpc>
                <a:spcPct val="95000"/>
              </a:lnSpc>
              <a:spcBef>
                <a:spcPts val="840"/>
              </a:spcBef>
              <a:buFontTx/>
              <a:buNone/>
              <a:defRPr lang="en-US" sz="2000" kern="1200" dirty="0" smtClean="0">
                <a:solidFill>
                  <a:schemeClr val="bg1"/>
                </a:solidFill>
                <a:latin typeface="+mj-lt"/>
                <a:ea typeface="+mn-ea"/>
                <a:cs typeface="+mn-cs"/>
              </a:defRPr>
            </a:lvl5pPr>
            <a:lvl6pPr marL="1151654" indent="-228563" algn="l" defTabSz="914247" rtl="0" eaLnBrk="1" latinLnBrk="0" hangingPunct="1">
              <a:spcBef>
                <a:spcPts val="800"/>
              </a:spcBef>
              <a:buFont typeface="Arial" pitchFamily="34" charset="0"/>
              <a:buChar char="•"/>
              <a:defRPr sz="1200" kern="1200" baseline="0">
                <a:solidFill>
                  <a:schemeClr val="tx1"/>
                </a:solidFill>
                <a:latin typeface="+mn-lt"/>
                <a:ea typeface="+mn-ea"/>
                <a:cs typeface="+mn-cs"/>
              </a:defRPr>
            </a:lvl6pPr>
            <a:lvl7pPr marL="1247626" indent="-228532" algn="l" defTabSz="914247" rtl="0" eaLnBrk="1" latinLnBrk="0" hangingPunct="1">
              <a:spcBef>
                <a:spcPts val="800"/>
              </a:spcBef>
              <a:buFont typeface="Arial" pitchFamily="34" charset="0"/>
              <a:buChar char="•"/>
              <a:defRPr sz="1100" kern="1200" baseline="0">
                <a:solidFill>
                  <a:schemeClr val="tx1"/>
                </a:solidFill>
                <a:latin typeface="+mn-lt"/>
                <a:ea typeface="+mn-ea"/>
                <a:cs typeface="+mn-cs"/>
              </a:defRPr>
            </a:lvl7pPr>
            <a:lvl8pPr marL="3199867" indent="0" algn="l" defTabSz="914247" rtl="0" eaLnBrk="1" latinLnBrk="0" hangingPunct="1">
              <a:spcBef>
                <a:spcPct val="20000"/>
              </a:spcBef>
              <a:buFont typeface="Arial" pitchFamily="34" charset="0"/>
              <a:buNone/>
              <a:defRPr sz="2000" kern="1200">
                <a:solidFill>
                  <a:schemeClr val="tx1"/>
                </a:solidFill>
                <a:latin typeface="+mn-lt"/>
                <a:ea typeface="+mn-ea"/>
                <a:cs typeface="+mn-cs"/>
              </a:defRPr>
            </a:lvl8pPr>
            <a:lvl9pPr marL="3885553" indent="-228563" algn="l" defTabSz="91424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272848"/>
              </a:buClr>
            </a:pPr>
            <a:endParaRPr sz="1800" dirty="0">
              <a:solidFill>
                <a:srgbClr val="FFFFFF"/>
              </a:solidFill>
            </a:endParaRPr>
          </a:p>
        </p:txBody>
      </p:sp>
    </p:spTree>
    <p:extLst>
      <p:ext uri="{BB962C8B-B14F-4D97-AF65-F5344CB8AC3E}">
        <p14:creationId xmlns:p14="http://schemas.microsoft.com/office/powerpoint/2010/main" val="109286261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lang="en-US" dirty="0"/>
              <a:t> </a:t>
            </a:r>
            <a:r>
              <a:rPr lang="en-US" dirty="0" smtClean="0"/>
              <a:t>Cloud Access Keys</a:t>
            </a:r>
            <a:endParaRPr lang="en-US" dirty="0"/>
          </a:p>
        </p:txBody>
      </p:sp>
      <p:sp>
        <p:nvSpPr>
          <p:cNvPr id="2" name="Text Placeholder 1"/>
          <p:cNvSpPr>
            <a:spLocks noGrp="1"/>
          </p:cNvSpPr>
          <p:nvPr>
            <p:ph type="body" sz="quarter" idx="10"/>
          </p:nvPr>
        </p:nvSpPr>
        <p:spPr>
          <a:xfrm>
            <a:off x="327190" y="1207404"/>
            <a:ext cx="11440688" cy="4354712"/>
          </a:xfrm>
        </p:spPr>
        <p:txBody>
          <a:bodyPr/>
          <a:lstStyle/>
          <a:p>
            <a:r>
              <a:rPr lang="en-US" dirty="0" smtClean="0"/>
              <a:t>Amazon – AWS</a:t>
            </a:r>
          </a:p>
          <a:p>
            <a:r>
              <a:rPr lang="en-US" dirty="0" smtClean="0"/>
              <a:t>Microsoft – Azure</a:t>
            </a:r>
            <a:endParaRPr lang="en-US" dirty="0"/>
          </a:p>
        </p:txBody>
      </p:sp>
    </p:spTree>
    <p:extLst>
      <p:ext uri="{BB962C8B-B14F-4D97-AF65-F5344CB8AC3E}">
        <p14:creationId xmlns:p14="http://schemas.microsoft.com/office/powerpoint/2010/main" val="549366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Amazon – AWS</a:t>
            </a:r>
            <a:endParaRPr lang="en-US" dirty="0"/>
          </a:p>
        </p:txBody>
      </p:sp>
    </p:spTree>
    <p:extLst>
      <p:ext uri="{BB962C8B-B14F-4D97-AF65-F5344CB8AC3E}">
        <p14:creationId xmlns:p14="http://schemas.microsoft.com/office/powerpoint/2010/main" val="2589695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Amazon – AWS Account and Keys Steps </a:t>
            </a:r>
          </a:p>
        </p:txBody>
      </p:sp>
      <p:sp>
        <p:nvSpPr>
          <p:cNvPr id="3" name="Text Placeholder 2"/>
          <p:cNvSpPr>
            <a:spLocks noGrp="1"/>
          </p:cNvSpPr>
          <p:nvPr>
            <p:ph type="body" sz="quarter" idx="4294967295"/>
          </p:nvPr>
        </p:nvSpPr>
        <p:spPr>
          <a:xfrm>
            <a:off x="346232" y="973670"/>
            <a:ext cx="10969625" cy="5277552"/>
          </a:xfrm>
          <a:prstGeom prst="rect">
            <a:avLst/>
          </a:prstGeom>
        </p:spPr>
        <p:txBody>
          <a:bodyPr/>
          <a:lstStyle/>
          <a:p>
            <a:pPr marL="457200" indent="-457200">
              <a:buFont typeface="+mj-lt"/>
              <a:buAutoNum type="arabicPeriod"/>
            </a:pPr>
            <a:r>
              <a:rPr lang="en-US" dirty="0" smtClean="0">
                <a:solidFill>
                  <a:srgbClr val="4D4D4D"/>
                </a:solidFill>
              </a:rPr>
              <a:t>Sign up for </a:t>
            </a:r>
            <a:r>
              <a:rPr lang="en-US" dirty="0">
                <a:solidFill>
                  <a:srgbClr val="4D4D4D"/>
                </a:solidFill>
              </a:rPr>
              <a:t>AWS account - </a:t>
            </a:r>
            <a:r>
              <a:rPr lang="en-US" dirty="0">
                <a:solidFill>
                  <a:srgbClr val="4D4D4D"/>
                </a:solidFill>
                <a:hlinkClick r:id="rId3"/>
              </a:rPr>
              <a:t>http://</a:t>
            </a:r>
            <a:r>
              <a:rPr lang="en-US" dirty="0" smtClean="0">
                <a:solidFill>
                  <a:srgbClr val="4D4D4D"/>
                </a:solidFill>
                <a:hlinkClick r:id="rId3"/>
              </a:rPr>
              <a:t>aws.amazon.com</a:t>
            </a:r>
            <a:endParaRPr lang="en-US" dirty="0" smtClean="0">
              <a:solidFill>
                <a:srgbClr val="4D4D4D"/>
              </a:solidFill>
            </a:endParaRPr>
          </a:p>
          <a:p>
            <a:pPr marL="457200" indent="-457200">
              <a:buFont typeface="+mj-lt"/>
              <a:buAutoNum type="arabicPeriod"/>
            </a:pPr>
            <a:r>
              <a:rPr lang="en-US" dirty="0" smtClean="0">
                <a:solidFill>
                  <a:srgbClr val="4D4D4D"/>
                </a:solidFill>
              </a:rPr>
              <a:t>Create Amazon login Credentials</a:t>
            </a:r>
          </a:p>
          <a:p>
            <a:pPr marL="457200" indent="-457200">
              <a:buFont typeface="+mj-lt"/>
              <a:buAutoNum type="arabicPeriod"/>
            </a:pPr>
            <a:r>
              <a:rPr lang="en-US" dirty="0" smtClean="0">
                <a:solidFill>
                  <a:srgbClr val="4D4D4D"/>
                </a:solidFill>
              </a:rPr>
              <a:t>Sign up for AWS</a:t>
            </a:r>
          </a:p>
          <a:p>
            <a:pPr marL="457200" indent="-457200">
              <a:buFont typeface="+mj-lt"/>
              <a:buAutoNum type="arabicPeriod"/>
            </a:pPr>
            <a:r>
              <a:rPr lang="en-US" dirty="0" smtClean="0">
                <a:solidFill>
                  <a:srgbClr val="4D4D4D"/>
                </a:solidFill>
              </a:rPr>
              <a:t>Fill in Contact Information</a:t>
            </a:r>
          </a:p>
          <a:p>
            <a:pPr marL="457200" indent="-457200">
              <a:buFont typeface="+mj-lt"/>
              <a:buAutoNum type="arabicPeriod"/>
            </a:pPr>
            <a:r>
              <a:rPr lang="en-US" dirty="0" smtClean="0">
                <a:solidFill>
                  <a:srgbClr val="4D4D4D"/>
                </a:solidFill>
              </a:rPr>
              <a:t>Fill in Payment Information</a:t>
            </a:r>
          </a:p>
          <a:p>
            <a:pPr marL="457200" indent="-457200">
              <a:buFont typeface="+mj-lt"/>
              <a:buAutoNum type="arabicPeriod"/>
            </a:pPr>
            <a:r>
              <a:rPr lang="en-US" dirty="0" smtClean="0">
                <a:solidFill>
                  <a:srgbClr val="4D4D4D"/>
                </a:solidFill>
              </a:rPr>
              <a:t>Identity Verification</a:t>
            </a:r>
          </a:p>
          <a:p>
            <a:pPr marL="457200" indent="-457200">
              <a:buFont typeface="+mj-lt"/>
              <a:buAutoNum type="arabicPeriod"/>
            </a:pPr>
            <a:r>
              <a:rPr lang="en-US" dirty="0" smtClean="0">
                <a:solidFill>
                  <a:srgbClr val="4D4D4D"/>
                </a:solidFill>
              </a:rPr>
              <a:t>Select Support Plan, this will complete the process and you will need to sign in again</a:t>
            </a:r>
          </a:p>
          <a:p>
            <a:pPr marL="457200" indent="-457200">
              <a:buFont typeface="+mj-lt"/>
              <a:buAutoNum type="arabicPeriod"/>
            </a:pPr>
            <a:r>
              <a:rPr lang="en-US" dirty="0" smtClean="0">
                <a:solidFill>
                  <a:srgbClr val="4D4D4D"/>
                </a:solidFill>
              </a:rPr>
              <a:t>Launch Management Console, using the credentials just created</a:t>
            </a:r>
          </a:p>
          <a:p>
            <a:pPr marL="457200" indent="-457200">
              <a:buFont typeface="+mj-lt"/>
              <a:buAutoNum type="arabicPeriod"/>
            </a:pPr>
            <a:r>
              <a:rPr lang="en-US" dirty="0" smtClean="0">
                <a:solidFill>
                  <a:srgbClr val="4D4D4D"/>
                </a:solidFill>
              </a:rPr>
              <a:t>Click on your Account Name and Click the “Security Credentials” option in the drop-down</a:t>
            </a:r>
          </a:p>
          <a:p>
            <a:pPr marL="457200" indent="-457200">
              <a:buFont typeface="+mj-lt"/>
              <a:buAutoNum type="arabicPeriod"/>
            </a:pPr>
            <a:r>
              <a:rPr lang="en-US" dirty="0" smtClean="0">
                <a:solidFill>
                  <a:srgbClr val="4D4D4D"/>
                </a:solidFill>
              </a:rPr>
              <a:t>Click on “Users” in the left hand navigation, then Click “Create New Users” button</a:t>
            </a:r>
          </a:p>
          <a:p>
            <a:pPr marL="457200" indent="-457200">
              <a:buFont typeface="+mj-lt"/>
              <a:buAutoNum type="arabicPeriod"/>
            </a:pPr>
            <a:r>
              <a:rPr lang="en-US" dirty="0" smtClean="0">
                <a:solidFill>
                  <a:srgbClr val="4D4D4D"/>
                </a:solidFill>
              </a:rPr>
              <a:t>Enter A User Name, up to five can be entered, then Click the “Create” button</a:t>
            </a:r>
          </a:p>
          <a:p>
            <a:pPr marL="457200" indent="-457200">
              <a:buFont typeface="+mj-lt"/>
              <a:buAutoNum type="arabicPeriod"/>
            </a:pPr>
            <a:endParaRPr lang="en-US" dirty="0" smtClean="0">
              <a:solidFill>
                <a:srgbClr val="4D4D4D"/>
              </a:solidFill>
            </a:endParaRPr>
          </a:p>
          <a:p>
            <a:pPr marL="457200" indent="-457200">
              <a:buFont typeface="+mj-lt"/>
              <a:buAutoNum type="arabicPeriod"/>
            </a:pPr>
            <a:endParaRPr lang="en-US" dirty="0" smtClean="0">
              <a:solidFill>
                <a:srgbClr val="4D4D4D"/>
              </a:solidFill>
            </a:endParaRPr>
          </a:p>
          <a:p>
            <a:pPr marL="457200" indent="-457200">
              <a:buFont typeface="+mj-lt"/>
              <a:buAutoNum type="arabicPeriod"/>
            </a:pPr>
            <a:endParaRPr lang="en-US" dirty="0" smtClean="0">
              <a:solidFill>
                <a:srgbClr val="4D4D4D"/>
              </a:solidFill>
            </a:endParaRPr>
          </a:p>
          <a:p>
            <a:pPr marL="457200" indent="-457200">
              <a:buFont typeface="+mj-lt"/>
              <a:buAutoNum type="arabicPeriod"/>
            </a:pPr>
            <a:endParaRPr lang="en-US" dirty="0" smtClean="0">
              <a:solidFill>
                <a:srgbClr val="4D4D4D"/>
              </a:solidFill>
            </a:endParaRPr>
          </a:p>
          <a:p>
            <a:pPr marL="457200" indent="-457200">
              <a:buFont typeface="+mj-lt"/>
              <a:buAutoNum type="arabicPeriod"/>
            </a:pPr>
            <a:endParaRPr lang="en-US" dirty="0" smtClean="0">
              <a:solidFill>
                <a:srgbClr val="4D4D4D"/>
              </a:solidFill>
            </a:endParaRPr>
          </a:p>
          <a:p>
            <a:pPr marL="457200" indent="-457200">
              <a:buFont typeface="+mj-lt"/>
              <a:buAutoNum type="arabicPeriod"/>
            </a:pPr>
            <a:endParaRPr lang="en-US" dirty="0">
              <a:solidFill>
                <a:srgbClr val="4D4D4D"/>
              </a:solidFill>
            </a:endParaRPr>
          </a:p>
          <a:p>
            <a:endParaRPr lang="en-US" dirty="0">
              <a:solidFill>
                <a:srgbClr val="4D4D4D"/>
              </a:solidFill>
            </a:endParaRPr>
          </a:p>
          <a:p>
            <a:endParaRPr lang="en-US" dirty="0">
              <a:solidFill>
                <a:srgbClr val="4D4D4D"/>
              </a:solidFill>
            </a:endParaRPr>
          </a:p>
          <a:p>
            <a:endParaRPr lang="en-US" dirty="0">
              <a:solidFill>
                <a:srgbClr val="4D4D4D"/>
              </a:solidFill>
            </a:endParaRPr>
          </a:p>
          <a:p>
            <a:endParaRPr lang="en-US" dirty="0"/>
          </a:p>
          <a:p>
            <a:endParaRPr lang="en-US" dirty="0"/>
          </a:p>
        </p:txBody>
      </p:sp>
    </p:spTree>
    <p:extLst>
      <p:ext uri="{BB962C8B-B14F-4D97-AF65-F5344CB8AC3E}">
        <p14:creationId xmlns:p14="http://schemas.microsoft.com/office/powerpoint/2010/main" val="442751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Amazon – AWS Account and Keys Steps continued</a:t>
            </a:r>
            <a:endParaRPr lang="en-US" dirty="0"/>
          </a:p>
        </p:txBody>
      </p:sp>
      <p:sp>
        <p:nvSpPr>
          <p:cNvPr id="3" name="Text Placeholder 2"/>
          <p:cNvSpPr>
            <a:spLocks noGrp="1"/>
          </p:cNvSpPr>
          <p:nvPr>
            <p:ph type="body" sz="quarter" idx="4294967295"/>
          </p:nvPr>
        </p:nvSpPr>
        <p:spPr>
          <a:xfrm>
            <a:off x="346232" y="973670"/>
            <a:ext cx="10969625" cy="5277552"/>
          </a:xfrm>
          <a:prstGeom prst="rect">
            <a:avLst/>
          </a:prstGeom>
        </p:spPr>
        <p:txBody>
          <a:bodyPr/>
          <a:lstStyle/>
          <a:p>
            <a:pPr marL="457200" indent="-457200">
              <a:buFont typeface="+mj-lt"/>
              <a:buAutoNum type="arabicPeriod" startAt="12"/>
            </a:pPr>
            <a:r>
              <a:rPr lang="en-US" dirty="0" smtClean="0">
                <a:solidFill>
                  <a:srgbClr val="4D4D4D"/>
                </a:solidFill>
              </a:rPr>
              <a:t>Click “</a:t>
            </a:r>
            <a:r>
              <a:rPr lang="en-US" dirty="0" smtClean="0"/>
              <a:t>Show </a:t>
            </a:r>
            <a:r>
              <a:rPr lang="en-US" dirty="0"/>
              <a:t>User Security </a:t>
            </a:r>
            <a:r>
              <a:rPr lang="en-US" dirty="0" smtClean="0"/>
              <a:t>Credentials”, this is the only time the credentials are available. New credentials can be generated at any time, however processes that use these credentials will have to be updated. These credentials are needed for the ICFB “</a:t>
            </a:r>
            <a:r>
              <a:rPr lang="en-US" dirty="0" err="1" smtClean="0"/>
              <a:t>IcfCloud</a:t>
            </a:r>
            <a:r>
              <a:rPr lang="en-US" dirty="0" smtClean="0"/>
              <a:t>” setup process.</a:t>
            </a:r>
            <a:endParaRPr lang="en-US" dirty="0" smtClean="0">
              <a:solidFill>
                <a:srgbClr val="4D4D4D"/>
              </a:solidFill>
            </a:endParaRPr>
          </a:p>
          <a:p>
            <a:pPr marL="457200" indent="-457200">
              <a:buFont typeface="+mj-lt"/>
              <a:buAutoNum type="arabicPeriod" startAt="12"/>
            </a:pPr>
            <a:r>
              <a:rPr lang="en-US" dirty="0" smtClean="0">
                <a:solidFill>
                  <a:srgbClr val="4D4D4D"/>
                </a:solidFill>
              </a:rPr>
              <a:t>Click “Download Credentials” button, a “</a:t>
            </a:r>
            <a:r>
              <a:rPr lang="en-US" dirty="0" err="1" smtClean="0">
                <a:solidFill>
                  <a:srgbClr val="4D4D4D"/>
                </a:solidFill>
              </a:rPr>
              <a:t>credentials.csv.txt</a:t>
            </a:r>
            <a:r>
              <a:rPr lang="en-US" dirty="0" smtClean="0">
                <a:solidFill>
                  <a:srgbClr val="4D4D4D"/>
                </a:solidFill>
              </a:rPr>
              <a:t>” file will be downloaded, then Click “close”</a:t>
            </a:r>
          </a:p>
          <a:p>
            <a:pPr marL="457200" indent="-457200">
              <a:buFont typeface="+mj-lt"/>
              <a:buAutoNum type="arabicPeriod" startAt="12"/>
            </a:pPr>
            <a:r>
              <a:rPr lang="en-US" dirty="0" smtClean="0">
                <a:solidFill>
                  <a:srgbClr val="4D4D4D"/>
                </a:solidFill>
              </a:rPr>
              <a:t>Click on the user name</a:t>
            </a:r>
          </a:p>
          <a:p>
            <a:pPr marL="457200" indent="-457200">
              <a:buFont typeface="+mj-lt"/>
              <a:buAutoNum type="arabicPeriod" startAt="12"/>
            </a:pPr>
            <a:r>
              <a:rPr lang="en-US" dirty="0" smtClean="0">
                <a:solidFill>
                  <a:srgbClr val="4D4D4D"/>
                </a:solidFill>
              </a:rPr>
              <a:t>Scroll down and click the “Attach User Policy” button</a:t>
            </a:r>
          </a:p>
          <a:p>
            <a:pPr marL="457200" indent="-457200">
              <a:buFont typeface="+mj-lt"/>
              <a:buAutoNum type="arabicPeriod" startAt="12"/>
            </a:pPr>
            <a:r>
              <a:rPr lang="en-US" dirty="0" smtClean="0">
                <a:solidFill>
                  <a:srgbClr val="4D4D4D"/>
                </a:solidFill>
              </a:rPr>
              <a:t>Scroll to the “Amazon EC2 Full Access” Policy and click the “Select” button</a:t>
            </a:r>
          </a:p>
          <a:p>
            <a:pPr marL="457200" indent="-457200">
              <a:buFont typeface="+mj-lt"/>
              <a:buAutoNum type="arabicPeriod" startAt="12"/>
            </a:pPr>
            <a:r>
              <a:rPr lang="en-US" dirty="0" smtClean="0">
                <a:solidFill>
                  <a:srgbClr val="4D4D4D"/>
                </a:solidFill>
              </a:rPr>
              <a:t>Click “Apply Policy” button</a:t>
            </a:r>
          </a:p>
          <a:p>
            <a:pPr marL="457200" indent="-457200">
              <a:buFont typeface="+mj-lt"/>
              <a:buAutoNum type="arabicPeriod" startAt="12"/>
            </a:pPr>
            <a:r>
              <a:rPr lang="en-US" dirty="0" smtClean="0">
                <a:solidFill>
                  <a:srgbClr val="4D4D4D"/>
                </a:solidFill>
              </a:rPr>
              <a:t>Apply the Policy for “Amazon S3 Full Access” the same way the EC2 policy was attached to the user</a:t>
            </a:r>
          </a:p>
          <a:p>
            <a:pPr marL="457200" indent="-457200">
              <a:buFont typeface="+mj-lt"/>
              <a:buAutoNum type="arabicPeriod" startAt="12"/>
            </a:pPr>
            <a:r>
              <a:rPr lang="en-US" dirty="0" smtClean="0">
                <a:solidFill>
                  <a:srgbClr val="4D4D4D"/>
                </a:solidFill>
              </a:rPr>
              <a:t>Use the created credentials in the </a:t>
            </a:r>
            <a:r>
              <a:rPr lang="en-US" dirty="0" err="1" smtClean="0">
                <a:solidFill>
                  <a:srgbClr val="4D4D4D"/>
                </a:solidFill>
              </a:rPr>
              <a:t>IcfCloud</a:t>
            </a:r>
            <a:r>
              <a:rPr lang="en-US" dirty="0" smtClean="0">
                <a:solidFill>
                  <a:srgbClr val="4D4D4D"/>
                </a:solidFill>
              </a:rPr>
              <a:t> setup for ICFB</a:t>
            </a:r>
          </a:p>
          <a:p>
            <a:pPr marL="457200" indent="-457200">
              <a:buFont typeface="+mj-lt"/>
              <a:buAutoNum type="arabicPeriod" startAt="12"/>
            </a:pPr>
            <a:endParaRPr lang="en-US" dirty="0" smtClean="0">
              <a:solidFill>
                <a:srgbClr val="4D4D4D"/>
              </a:solidFill>
            </a:endParaRPr>
          </a:p>
          <a:p>
            <a:pPr marL="457200" indent="-457200">
              <a:buFont typeface="+mj-lt"/>
              <a:buAutoNum type="arabicPeriod" startAt="12"/>
            </a:pPr>
            <a:endParaRPr lang="en-US" dirty="0" smtClean="0">
              <a:solidFill>
                <a:srgbClr val="4D4D4D"/>
              </a:solidFill>
            </a:endParaRPr>
          </a:p>
          <a:p>
            <a:pPr marL="457200" indent="-457200">
              <a:buFont typeface="+mj-lt"/>
              <a:buAutoNum type="arabicPeriod" startAt="12"/>
            </a:pPr>
            <a:endParaRPr lang="en-US" dirty="0">
              <a:solidFill>
                <a:srgbClr val="4D4D4D"/>
              </a:solidFill>
            </a:endParaRPr>
          </a:p>
          <a:p>
            <a:endParaRPr lang="en-US" dirty="0">
              <a:solidFill>
                <a:srgbClr val="4D4D4D"/>
              </a:solidFill>
            </a:endParaRPr>
          </a:p>
          <a:p>
            <a:endParaRPr lang="en-US" dirty="0">
              <a:solidFill>
                <a:srgbClr val="4D4D4D"/>
              </a:solidFill>
            </a:endParaRPr>
          </a:p>
          <a:p>
            <a:endParaRPr lang="en-US" dirty="0">
              <a:solidFill>
                <a:srgbClr val="4D4D4D"/>
              </a:solidFill>
            </a:endParaRPr>
          </a:p>
          <a:p>
            <a:endParaRPr lang="en-US" dirty="0"/>
          </a:p>
          <a:p>
            <a:endParaRPr lang="en-US" dirty="0"/>
          </a:p>
        </p:txBody>
      </p:sp>
    </p:spTree>
    <p:extLst>
      <p:ext uri="{BB962C8B-B14F-4D97-AF65-F5344CB8AC3E}">
        <p14:creationId xmlns:p14="http://schemas.microsoft.com/office/powerpoint/2010/main" val="976197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4-10-08 at 6.54.38 P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56404" y="685800"/>
            <a:ext cx="8676016" cy="5486400"/>
          </a:xfrm>
          <a:prstGeom prst="rect">
            <a:avLst/>
          </a:prstGeom>
        </p:spPr>
      </p:pic>
      <p:sp>
        <p:nvSpPr>
          <p:cNvPr id="5" name="Rectangle 4"/>
          <p:cNvSpPr/>
          <p:nvPr/>
        </p:nvSpPr>
        <p:spPr>
          <a:xfrm>
            <a:off x="3433956" y="316468"/>
            <a:ext cx="5320913" cy="369332"/>
          </a:xfrm>
          <a:prstGeom prst="rect">
            <a:avLst/>
          </a:prstGeom>
        </p:spPr>
        <p:txBody>
          <a:bodyPr wrap="none">
            <a:spAutoFit/>
          </a:bodyPr>
          <a:lstStyle/>
          <a:p>
            <a:r>
              <a:rPr lang="en-US" dirty="0"/>
              <a:t>Sign up for AWS account - http://</a:t>
            </a:r>
            <a:r>
              <a:rPr lang="en-US" dirty="0" err="1"/>
              <a:t>aws.amazon.com</a:t>
            </a:r>
            <a:endParaRPr lang="en-US" dirty="0"/>
          </a:p>
        </p:txBody>
      </p:sp>
    </p:spTree>
    <p:extLst>
      <p:ext uri="{BB962C8B-B14F-4D97-AF65-F5344CB8AC3E}">
        <p14:creationId xmlns:p14="http://schemas.microsoft.com/office/powerpoint/2010/main" val="367321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4-10-08 at 7.55.44 P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56404" y="685800"/>
            <a:ext cx="8676017" cy="5486400"/>
          </a:xfrm>
          <a:prstGeom prst="rect">
            <a:avLst/>
          </a:prstGeom>
        </p:spPr>
      </p:pic>
      <p:sp>
        <p:nvSpPr>
          <p:cNvPr id="5" name="Rectangle 4"/>
          <p:cNvSpPr/>
          <p:nvPr/>
        </p:nvSpPr>
        <p:spPr>
          <a:xfrm>
            <a:off x="4314793" y="385802"/>
            <a:ext cx="3559238" cy="369332"/>
          </a:xfrm>
          <a:prstGeom prst="rect">
            <a:avLst/>
          </a:prstGeom>
        </p:spPr>
        <p:txBody>
          <a:bodyPr wrap="none">
            <a:spAutoFit/>
          </a:bodyPr>
          <a:lstStyle/>
          <a:p>
            <a:r>
              <a:rPr lang="en-US" dirty="0"/>
              <a:t>Create Amazon login Credentials</a:t>
            </a:r>
          </a:p>
        </p:txBody>
      </p:sp>
    </p:spTree>
    <p:extLst>
      <p:ext uri="{BB962C8B-B14F-4D97-AF65-F5344CB8AC3E}">
        <p14:creationId xmlns:p14="http://schemas.microsoft.com/office/powerpoint/2010/main" val="3964308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4-10-08 at 7.02.18 P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56404" y="685800"/>
            <a:ext cx="8676017" cy="5486400"/>
          </a:xfrm>
          <a:prstGeom prst="rect">
            <a:avLst/>
          </a:prstGeom>
        </p:spPr>
      </p:pic>
      <p:sp>
        <p:nvSpPr>
          <p:cNvPr id="4" name="Rectangle 3"/>
          <p:cNvSpPr/>
          <p:nvPr/>
        </p:nvSpPr>
        <p:spPr>
          <a:xfrm>
            <a:off x="5159563" y="329358"/>
            <a:ext cx="1869698" cy="369332"/>
          </a:xfrm>
          <a:prstGeom prst="rect">
            <a:avLst/>
          </a:prstGeom>
        </p:spPr>
        <p:txBody>
          <a:bodyPr wrap="none">
            <a:spAutoFit/>
          </a:bodyPr>
          <a:lstStyle/>
          <a:p>
            <a:r>
              <a:rPr lang="en-US" dirty="0"/>
              <a:t>Sign up for AWS</a:t>
            </a:r>
          </a:p>
        </p:txBody>
      </p:sp>
    </p:spTree>
    <p:extLst>
      <p:ext uri="{BB962C8B-B14F-4D97-AF65-F5344CB8AC3E}">
        <p14:creationId xmlns:p14="http://schemas.microsoft.com/office/powerpoint/2010/main" val="2907307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4-10-08 at 7.09.59 P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56404" y="685800"/>
            <a:ext cx="8676017" cy="5486400"/>
          </a:xfrm>
          <a:prstGeom prst="rect">
            <a:avLst/>
          </a:prstGeom>
        </p:spPr>
      </p:pic>
      <p:sp>
        <p:nvSpPr>
          <p:cNvPr id="3" name="Rectangle 2"/>
          <p:cNvSpPr/>
          <p:nvPr/>
        </p:nvSpPr>
        <p:spPr>
          <a:xfrm>
            <a:off x="4693503" y="316468"/>
            <a:ext cx="2801819" cy="369332"/>
          </a:xfrm>
          <a:prstGeom prst="rect">
            <a:avLst/>
          </a:prstGeom>
        </p:spPr>
        <p:txBody>
          <a:bodyPr wrap="none">
            <a:spAutoFit/>
          </a:bodyPr>
          <a:lstStyle/>
          <a:p>
            <a:r>
              <a:rPr lang="en-US" dirty="0"/>
              <a:t>Fill in Contact Information</a:t>
            </a:r>
          </a:p>
        </p:txBody>
      </p:sp>
    </p:spTree>
    <p:extLst>
      <p:ext uri="{BB962C8B-B14F-4D97-AF65-F5344CB8AC3E}">
        <p14:creationId xmlns:p14="http://schemas.microsoft.com/office/powerpoint/2010/main" val="2487863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4-10-08 at 7.11.31 P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56404" y="685800"/>
            <a:ext cx="8676017" cy="5486400"/>
          </a:xfrm>
          <a:prstGeom prst="rect">
            <a:avLst/>
          </a:prstGeom>
        </p:spPr>
      </p:pic>
      <p:sp>
        <p:nvSpPr>
          <p:cNvPr id="3" name="Rectangle 2"/>
          <p:cNvSpPr/>
          <p:nvPr/>
        </p:nvSpPr>
        <p:spPr>
          <a:xfrm>
            <a:off x="4635795" y="385802"/>
            <a:ext cx="2917235" cy="369332"/>
          </a:xfrm>
          <a:prstGeom prst="rect">
            <a:avLst/>
          </a:prstGeom>
        </p:spPr>
        <p:txBody>
          <a:bodyPr wrap="none">
            <a:spAutoFit/>
          </a:bodyPr>
          <a:lstStyle/>
          <a:p>
            <a:r>
              <a:rPr lang="en-US" dirty="0"/>
              <a:t>Fill in Payment Information</a:t>
            </a:r>
          </a:p>
        </p:txBody>
      </p:sp>
    </p:spTree>
    <p:extLst>
      <p:ext uri="{BB962C8B-B14F-4D97-AF65-F5344CB8AC3E}">
        <p14:creationId xmlns:p14="http://schemas.microsoft.com/office/powerpoint/2010/main" val="3403702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56404" y="685800"/>
            <a:ext cx="8676017" cy="5486400"/>
          </a:xfrm>
          <a:prstGeom prst="rect">
            <a:avLst/>
          </a:prstGeom>
        </p:spPr>
      </p:pic>
      <p:sp>
        <p:nvSpPr>
          <p:cNvPr id="3" name="Rectangle 2"/>
          <p:cNvSpPr/>
          <p:nvPr/>
        </p:nvSpPr>
        <p:spPr>
          <a:xfrm>
            <a:off x="5033327" y="385802"/>
            <a:ext cx="2122171" cy="369332"/>
          </a:xfrm>
          <a:prstGeom prst="rect">
            <a:avLst/>
          </a:prstGeom>
        </p:spPr>
        <p:txBody>
          <a:bodyPr wrap="none">
            <a:spAutoFit/>
          </a:bodyPr>
          <a:lstStyle/>
          <a:p>
            <a:r>
              <a:rPr lang="en-US" dirty="0"/>
              <a:t>Identity Verification</a:t>
            </a:r>
          </a:p>
        </p:txBody>
      </p:sp>
    </p:spTree>
    <p:extLst>
      <p:ext uri="{BB962C8B-B14F-4D97-AF65-F5344CB8AC3E}">
        <p14:creationId xmlns:p14="http://schemas.microsoft.com/office/powerpoint/2010/main" val="127023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7.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56404" y="685800"/>
            <a:ext cx="8676017" cy="5486400"/>
          </a:xfrm>
          <a:prstGeom prst="rect">
            <a:avLst/>
          </a:prstGeom>
        </p:spPr>
      </p:pic>
      <p:sp>
        <p:nvSpPr>
          <p:cNvPr id="4" name="Rectangle 3"/>
          <p:cNvSpPr/>
          <p:nvPr/>
        </p:nvSpPr>
        <p:spPr>
          <a:xfrm>
            <a:off x="1622826" y="285005"/>
            <a:ext cx="8960814" cy="369332"/>
          </a:xfrm>
          <a:prstGeom prst="rect">
            <a:avLst/>
          </a:prstGeom>
        </p:spPr>
        <p:txBody>
          <a:bodyPr wrap="square">
            <a:spAutoFit/>
          </a:bodyPr>
          <a:lstStyle/>
          <a:p>
            <a:r>
              <a:rPr lang="en-US" dirty="0"/>
              <a:t>Select Support Plan, this will complete the process and you will need to sign in again</a:t>
            </a:r>
          </a:p>
        </p:txBody>
      </p:sp>
    </p:spTree>
    <p:extLst>
      <p:ext uri="{BB962C8B-B14F-4D97-AF65-F5344CB8AC3E}">
        <p14:creationId xmlns:p14="http://schemas.microsoft.com/office/powerpoint/2010/main" val="985469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56404" y="685800"/>
            <a:ext cx="8676017" cy="5486400"/>
          </a:xfrm>
          <a:prstGeom prst="rect">
            <a:avLst/>
          </a:prstGeom>
        </p:spPr>
      </p:pic>
      <p:sp>
        <p:nvSpPr>
          <p:cNvPr id="3" name="Rectangle 2"/>
          <p:cNvSpPr/>
          <p:nvPr/>
        </p:nvSpPr>
        <p:spPr>
          <a:xfrm>
            <a:off x="2681100" y="317859"/>
            <a:ext cx="6844175" cy="369332"/>
          </a:xfrm>
          <a:prstGeom prst="rect">
            <a:avLst/>
          </a:prstGeom>
        </p:spPr>
        <p:txBody>
          <a:bodyPr wrap="square">
            <a:spAutoFit/>
          </a:bodyPr>
          <a:lstStyle/>
          <a:p>
            <a:r>
              <a:rPr lang="en-US" dirty="0"/>
              <a:t>Launch Management Console, using the credentials just created</a:t>
            </a:r>
          </a:p>
        </p:txBody>
      </p:sp>
    </p:spTree>
    <p:extLst>
      <p:ext uri="{BB962C8B-B14F-4D97-AF65-F5344CB8AC3E}">
        <p14:creationId xmlns:p14="http://schemas.microsoft.com/office/powerpoint/2010/main" val="140661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56404" y="685800"/>
            <a:ext cx="8676017" cy="5486400"/>
          </a:xfrm>
          <a:prstGeom prst="rect">
            <a:avLst/>
          </a:prstGeom>
        </p:spPr>
      </p:pic>
      <p:sp>
        <p:nvSpPr>
          <p:cNvPr id="3" name="Rectangle 2"/>
          <p:cNvSpPr/>
          <p:nvPr/>
        </p:nvSpPr>
        <p:spPr>
          <a:xfrm>
            <a:off x="1463830" y="317859"/>
            <a:ext cx="9261165" cy="369332"/>
          </a:xfrm>
          <a:prstGeom prst="rect">
            <a:avLst/>
          </a:prstGeom>
        </p:spPr>
        <p:txBody>
          <a:bodyPr wrap="square">
            <a:spAutoFit/>
          </a:bodyPr>
          <a:lstStyle/>
          <a:p>
            <a:r>
              <a:rPr lang="en-US" dirty="0"/>
              <a:t>Click on your Account Name and Click the “Security Credentials” option in the drop-down</a:t>
            </a:r>
          </a:p>
        </p:txBody>
      </p:sp>
    </p:spTree>
    <p:extLst>
      <p:ext uri="{BB962C8B-B14F-4D97-AF65-F5344CB8AC3E}">
        <p14:creationId xmlns:p14="http://schemas.microsoft.com/office/powerpoint/2010/main" val="1459363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1.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56404" y="685800"/>
            <a:ext cx="8676017" cy="5486400"/>
          </a:xfrm>
          <a:prstGeom prst="rect">
            <a:avLst/>
          </a:prstGeom>
        </p:spPr>
      </p:pic>
      <p:sp>
        <p:nvSpPr>
          <p:cNvPr id="3" name="Rectangle 2"/>
          <p:cNvSpPr/>
          <p:nvPr/>
        </p:nvSpPr>
        <p:spPr>
          <a:xfrm>
            <a:off x="1875068" y="394607"/>
            <a:ext cx="8438689" cy="369332"/>
          </a:xfrm>
          <a:prstGeom prst="rect">
            <a:avLst/>
          </a:prstGeom>
        </p:spPr>
        <p:txBody>
          <a:bodyPr wrap="square">
            <a:spAutoFit/>
          </a:bodyPr>
          <a:lstStyle/>
          <a:p>
            <a:r>
              <a:rPr lang="en-US" dirty="0"/>
              <a:t>Click on “Users” in the left hand navigation, then Click “Create New Users” button</a:t>
            </a:r>
          </a:p>
        </p:txBody>
      </p:sp>
    </p:spTree>
    <p:extLst>
      <p:ext uri="{BB962C8B-B14F-4D97-AF65-F5344CB8AC3E}">
        <p14:creationId xmlns:p14="http://schemas.microsoft.com/office/powerpoint/2010/main" val="1957881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56404" y="685800"/>
            <a:ext cx="8676017" cy="5486400"/>
          </a:xfrm>
          <a:prstGeom prst="rect">
            <a:avLst/>
          </a:prstGeom>
        </p:spPr>
      </p:pic>
      <p:sp>
        <p:nvSpPr>
          <p:cNvPr id="3" name="Rectangle 2"/>
          <p:cNvSpPr/>
          <p:nvPr/>
        </p:nvSpPr>
        <p:spPr>
          <a:xfrm>
            <a:off x="2121975" y="333022"/>
            <a:ext cx="7944875" cy="369332"/>
          </a:xfrm>
          <a:prstGeom prst="rect">
            <a:avLst/>
          </a:prstGeom>
        </p:spPr>
        <p:txBody>
          <a:bodyPr wrap="square">
            <a:spAutoFit/>
          </a:bodyPr>
          <a:lstStyle/>
          <a:p>
            <a:r>
              <a:rPr lang="en-US" dirty="0"/>
              <a:t>Enter A User Name, up to five can be entered, then Click the “Create” </a:t>
            </a:r>
            <a:r>
              <a:rPr lang="en-US" dirty="0" smtClean="0"/>
              <a:t>button</a:t>
            </a:r>
            <a:endParaRPr lang="en-US" dirty="0"/>
          </a:p>
        </p:txBody>
      </p:sp>
    </p:spTree>
    <p:extLst>
      <p:ext uri="{BB962C8B-B14F-4D97-AF65-F5344CB8AC3E}">
        <p14:creationId xmlns:p14="http://schemas.microsoft.com/office/powerpoint/2010/main" val="2697870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3.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56404" y="1038578"/>
            <a:ext cx="8676017" cy="5486400"/>
          </a:xfrm>
          <a:prstGeom prst="rect">
            <a:avLst/>
          </a:prstGeom>
        </p:spPr>
      </p:pic>
      <p:sp>
        <p:nvSpPr>
          <p:cNvPr id="3" name="Rectangle 2"/>
          <p:cNvSpPr/>
          <p:nvPr/>
        </p:nvSpPr>
        <p:spPr>
          <a:xfrm>
            <a:off x="753202" y="135467"/>
            <a:ext cx="10682420" cy="923330"/>
          </a:xfrm>
          <a:prstGeom prst="rect">
            <a:avLst/>
          </a:prstGeom>
        </p:spPr>
        <p:txBody>
          <a:bodyPr wrap="square">
            <a:spAutoFit/>
          </a:bodyPr>
          <a:lstStyle/>
          <a:p>
            <a:r>
              <a:rPr lang="en-US" dirty="0"/>
              <a:t>Click “Show User Security Credentials”, this is the only time the credentials are available. New credentials can be generated at any time, however processes that use these credentials will have to be updated. These credentials are needed for the ICFB “</a:t>
            </a:r>
            <a:r>
              <a:rPr lang="en-US" dirty="0" err="1"/>
              <a:t>IcfCloud</a:t>
            </a:r>
            <a:r>
              <a:rPr lang="en-US" dirty="0"/>
              <a:t>” setup process</a:t>
            </a:r>
            <a:r>
              <a:rPr lang="en-US" dirty="0" smtClean="0"/>
              <a:t>.</a:t>
            </a:r>
            <a:endParaRPr lang="en-US" dirty="0"/>
          </a:p>
        </p:txBody>
      </p:sp>
    </p:spTree>
    <p:extLst>
      <p:ext uri="{BB962C8B-B14F-4D97-AF65-F5344CB8AC3E}">
        <p14:creationId xmlns:p14="http://schemas.microsoft.com/office/powerpoint/2010/main" val="4166518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5.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31800"/>
            <a:ext cx="7798598" cy="5486400"/>
          </a:xfrm>
          <a:prstGeom prst="rect">
            <a:avLst/>
          </a:prstGeom>
        </p:spPr>
      </p:pic>
      <p:pic>
        <p:nvPicPr>
          <p:cNvPr id="2" name="Picture 1" descr="14.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56404" y="1371600"/>
            <a:ext cx="8676017" cy="5486400"/>
          </a:xfrm>
          <a:prstGeom prst="rect">
            <a:avLst/>
          </a:prstGeom>
        </p:spPr>
      </p:pic>
      <p:sp>
        <p:nvSpPr>
          <p:cNvPr id="4" name="Rectangle 3"/>
          <p:cNvSpPr/>
          <p:nvPr/>
        </p:nvSpPr>
        <p:spPr>
          <a:xfrm>
            <a:off x="2312525" y="67775"/>
            <a:ext cx="7563775" cy="646331"/>
          </a:xfrm>
          <a:prstGeom prst="rect">
            <a:avLst/>
          </a:prstGeom>
        </p:spPr>
        <p:txBody>
          <a:bodyPr wrap="square">
            <a:spAutoFit/>
          </a:bodyPr>
          <a:lstStyle/>
          <a:p>
            <a:r>
              <a:rPr lang="en-US" dirty="0"/>
              <a:t>Click “Download Credentials” button, a “</a:t>
            </a:r>
            <a:r>
              <a:rPr lang="en-US" dirty="0" err="1"/>
              <a:t>credentials.csv.txt</a:t>
            </a:r>
            <a:r>
              <a:rPr lang="en-US" dirty="0"/>
              <a:t>” file will be downloaded, credentials in the picture are not </a:t>
            </a:r>
            <a:r>
              <a:rPr lang="en-US" dirty="0" smtClean="0"/>
              <a:t>active, then Click “close”</a:t>
            </a:r>
            <a:endParaRPr lang="en-US" dirty="0"/>
          </a:p>
        </p:txBody>
      </p:sp>
    </p:spTree>
    <p:extLst>
      <p:ext uri="{BB962C8B-B14F-4D97-AF65-F5344CB8AC3E}">
        <p14:creationId xmlns:p14="http://schemas.microsoft.com/office/powerpoint/2010/main" val="3804682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6.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56404" y="685800"/>
            <a:ext cx="8676017" cy="5486400"/>
          </a:xfrm>
          <a:prstGeom prst="rect">
            <a:avLst/>
          </a:prstGeom>
        </p:spPr>
      </p:pic>
      <p:sp>
        <p:nvSpPr>
          <p:cNvPr id="3" name="Rectangle 2"/>
          <p:cNvSpPr/>
          <p:nvPr/>
        </p:nvSpPr>
        <p:spPr>
          <a:xfrm>
            <a:off x="4821712" y="343553"/>
            <a:ext cx="2545401" cy="369332"/>
          </a:xfrm>
          <a:prstGeom prst="rect">
            <a:avLst/>
          </a:prstGeom>
        </p:spPr>
        <p:txBody>
          <a:bodyPr wrap="none">
            <a:spAutoFit/>
          </a:bodyPr>
          <a:lstStyle/>
          <a:p>
            <a:r>
              <a:rPr lang="en-US" dirty="0"/>
              <a:t>Click on the user name</a:t>
            </a:r>
          </a:p>
        </p:txBody>
      </p:sp>
    </p:spTree>
    <p:extLst>
      <p:ext uri="{BB962C8B-B14F-4D97-AF65-F5344CB8AC3E}">
        <p14:creationId xmlns:p14="http://schemas.microsoft.com/office/powerpoint/2010/main" val="1758517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7.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56404" y="685800"/>
            <a:ext cx="8676017" cy="5486400"/>
          </a:xfrm>
          <a:prstGeom prst="rect">
            <a:avLst/>
          </a:prstGeom>
        </p:spPr>
      </p:pic>
      <p:sp>
        <p:nvSpPr>
          <p:cNvPr id="3" name="Rectangle 2"/>
          <p:cNvSpPr/>
          <p:nvPr/>
        </p:nvSpPr>
        <p:spPr>
          <a:xfrm>
            <a:off x="3327106" y="316468"/>
            <a:ext cx="5534613" cy="369332"/>
          </a:xfrm>
          <a:prstGeom prst="rect">
            <a:avLst/>
          </a:prstGeom>
        </p:spPr>
        <p:txBody>
          <a:bodyPr wrap="none">
            <a:spAutoFit/>
          </a:bodyPr>
          <a:lstStyle/>
          <a:p>
            <a:r>
              <a:rPr lang="en-US" dirty="0"/>
              <a:t>Scroll down and click the “Attach User Policy” button</a:t>
            </a:r>
          </a:p>
        </p:txBody>
      </p:sp>
    </p:spTree>
    <p:extLst>
      <p:ext uri="{BB962C8B-B14F-4D97-AF65-F5344CB8AC3E}">
        <p14:creationId xmlns:p14="http://schemas.microsoft.com/office/powerpoint/2010/main" val="3328132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8.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56404" y="685800"/>
            <a:ext cx="8676017" cy="5486400"/>
          </a:xfrm>
          <a:prstGeom prst="rect">
            <a:avLst/>
          </a:prstGeom>
        </p:spPr>
      </p:pic>
      <p:sp>
        <p:nvSpPr>
          <p:cNvPr id="3" name="Rectangle 2"/>
          <p:cNvSpPr/>
          <p:nvPr/>
        </p:nvSpPr>
        <p:spPr>
          <a:xfrm>
            <a:off x="2144906" y="316468"/>
            <a:ext cx="7899012" cy="369332"/>
          </a:xfrm>
          <a:prstGeom prst="rect">
            <a:avLst/>
          </a:prstGeom>
        </p:spPr>
        <p:txBody>
          <a:bodyPr wrap="square">
            <a:spAutoFit/>
          </a:bodyPr>
          <a:lstStyle/>
          <a:p>
            <a:r>
              <a:rPr lang="en-US" dirty="0"/>
              <a:t>Scroll to the “Amazon EC2 Full Access” Policy and click the “Select” button</a:t>
            </a:r>
          </a:p>
        </p:txBody>
      </p:sp>
    </p:spTree>
    <p:extLst>
      <p:ext uri="{BB962C8B-B14F-4D97-AF65-F5344CB8AC3E}">
        <p14:creationId xmlns:p14="http://schemas.microsoft.com/office/powerpoint/2010/main" val="1003912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56404" y="685800"/>
            <a:ext cx="8676017" cy="5486400"/>
          </a:xfrm>
          <a:prstGeom prst="rect">
            <a:avLst/>
          </a:prstGeom>
        </p:spPr>
      </p:pic>
      <p:pic>
        <p:nvPicPr>
          <p:cNvPr id="4" name="Picture 3" descr="20.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56404" y="883354"/>
            <a:ext cx="8676017" cy="5486400"/>
          </a:xfrm>
          <a:prstGeom prst="rect">
            <a:avLst/>
          </a:prstGeom>
        </p:spPr>
      </p:pic>
      <p:sp>
        <p:nvSpPr>
          <p:cNvPr id="3" name="Rectangle 2"/>
          <p:cNvSpPr/>
          <p:nvPr/>
        </p:nvSpPr>
        <p:spPr>
          <a:xfrm>
            <a:off x="1467598" y="316468"/>
            <a:ext cx="8964823" cy="646331"/>
          </a:xfrm>
          <a:prstGeom prst="rect">
            <a:avLst/>
          </a:prstGeom>
        </p:spPr>
        <p:txBody>
          <a:bodyPr wrap="square">
            <a:spAutoFit/>
          </a:bodyPr>
          <a:lstStyle/>
          <a:p>
            <a:r>
              <a:rPr lang="en-US" dirty="0"/>
              <a:t>Click “Apply Policy” </a:t>
            </a:r>
            <a:r>
              <a:rPr lang="en-US" dirty="0" smtClean="0"/>
              <a:t>button, repeat the process for the “Amazon S3 Full Access” </a:t>
            </a:r>
            <a:r>
              <a:rPr lang="en-US" dirty="0" smtClean="0"/>
              <a:t>Policy</a:t>
            </a:r>
          </a:p>
          <a:p>
            <a:r>
              <a:rPr lang="en-US" dirty="0" smtClean="0"/>
              <a:t>and for “AWS Marketplace Full Access”</a:t>
            </a:r>
            <a:endParaRPr lang="en-US" dirty="0"/>
          </a:p>
        </p:txBody>
      </p:sp>
    </p:spTree>
    <p:extLst>
      <p:ext uri="{BB962C8B-B14F-4D97-AF65-F5344CB8AC3E}">
        <p14:creationId xmlns:p14="http://schemas.microsoft.com/office/powerpoint/2010/main" val="2065822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1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1.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77021" y="685800"/>
            <a:ext cx="8834783" cy="5486400"/>
          </a:xfrm>
          <a:prstGeom prst="rect">
            <a:avLst/>
          </a:prstGeom>
        </p:spPr>
      </p:pic>
      <p:sp>
        <p:nvSpPr>
          <p:cNvPr id="3" name="Rectangle 2"/>
          <p:cNvSpPr/>
          <p:nvPr/>
        </p:nvSpPr>
        <p:spPr>
          <a:xfrm>
            <a:off x="3051076" y="184666"/>
            <a:ext cx="6086672" cy="369332"/>
          </a:xfrm>
          <a:prstGeom prst="rect">
            <a:avLst/>
          </a:prstGeom>
        </p:spPr>
        <p:txBody>
          <a:bodyPr wrap="none">
            <a:spAutoFit/>
          </a:bodyPr>
          <a:lstStyle/>
          <a:p>
            <a:r>
              <a:rPr lang="en-US" dirty="0"/>
              <a:t>Use the created credentials in the </a:t>
            </a:r>
            <a:r>
              <a:rPr lang="en-US" dirty="0" err="1"/>
              <a:t>IcfCloud</a:t>
            </a:r>
            <a:r>
              <a:rPr lang="en-US" dirty="0"/>
              <a:t> setup for ICFB</a:t>
            </a:r>
          </a:p>
        </p:txBody>
      </p:sp>
    </p:spTree>
    <p:extLst>
      <p:ext uri="{BB962C8B-B14F-4D97-AF65-F5344CB8AC3E}">
        <p14:creationId xmlns:p14="http://schemas.microsoft.com/office/powerpoint/2010/main" val="664097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Microsoft – Azure</a:t>
            </a:r>
            <a:endParaRPr lang="en-US" dirty="0"/>
          </a:p>
        </p:txBody>
      </p:sp>
    </p:spTree>
    <p:extLst>
      <p:ext uri="{BB962C8B-B14F-4D97-AF65-F5344CB8AC3E}">
        <p14:creationId xmlns:p14="http://schemas.microsoft.com/office/powerpoint/2010/main" val="2781288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Microsoft </a:t>
            </a:r>
            <a:r>
              <a:rPr lang="en-US" smtClean="0"/>
              <a:t>– Azure </a:t>
            </a:r>
            <a:r>
              <a:rPr lang="en-US" dirty="0"/>
              <a:t>Account and Keys Steps </a:t>
            </a:r>
          </a:p>
        </p:txBody>
      </p:sp>
      <p:sp>
        <p:nvSpPr>
          <p:cNvPr id="3" name="Text Placeholder 2"/>
          <p:cNvSpPr>
            <a:spLocks noGrp="1"/>
          </p:cNvSpPr>
          <p:nvPr>
            <p:ph type="body" sz="quarter" idx="4294967295"/>
          </p:nvPr>
        </p:nvSpPr>
        <p:spPr>
          <a:xfrm>
            <a:off x="346232" y="973670"/>
            <a:ext cx="10969625" cy="5277552"/>
          </a:xfrm>
          <a:prstGeom prst="rect">
            <a:avLst/>
          </a:prstGeom>
        </p:spPr>
        <p:txBody>
          <a:bodyPr/>
          <a:lstStyle/>
          <a:p>
            <a:pPr marL="457200" indent="-457200">
              <a:buFont typeface="+mj-lt"/>
              <a:buAutoNum type="arabicPeriod"/>
            </a:pPr>
            <a:r>
              <a:rPr lang="en-US" dirty="0" smtClean="0">
                <a:solidFill>
                  <a:srgbClr val="4D4D4D"/>
                </a:solidFill>
              </a:rPr>
              <a:t>From ICFB “Export Azure Certificate” </a:t>
            </a:r>
          </a:p>
          <a:p>
            <a:pPr marL="457200" indent="-457200">
              <a:buFont typeface="+mj-lt"/>
              <a:buAutoNum type="arabicPeriod"/>
            </a:pPr>
            <a:r>
              <a:rPr lang="en-US" dirty="0" smtClean="0">
                <a:solidFill>
                  <a:srgbClr val="4D4D4D"/>
                </a:solidFill>
              </a:rPr>
              <a:t>Sign </a:t>
            </a:r>
            <a:r>
              <a:rPr lang="en-US" dirty="0">
                <a:solidFill>
                  <a:srgbClr val="4D4D4D"/>
                </a:solidFill>
              </a:rPr>
              <a:t>up for Azure account - </a:t>
            </a:r>
            <a:r>
              <a:rPr lang="en-US" dirty="0">
                <a:solidFill>
                  <a:srgbClr val="4D4D4D"/>
                </a:solidFill>
                <a:hlinkClick r:id="rId3"/>
              </a:rPr>
              <a:t>http://azure.microsoft.com</a:t>
            </a:r>
            <a:r>
              <a:rPr lang="en-US" dirty="0">
                <a:solidFill>
                  <a:srgbClr val="4D4D4D"/>
                </a:solidFill>
              </a:rPr>
              <a:t> </a:t>
            </a:r>
            <a:endParaRPr lang="en-US" dirty="0" smtClean="0">
              <a:solidFill>
                <a:srgbClr val="4D4D4D"/>
              </a:solidFill>
            </a:endParaRPr>
          </a:p>
          <a:p>
            <a:pPr marL="457200" indent="-457200">
              <a:buFont typeface="+mj-lt"/>
              <a:buAutoNum type="arabicPeriod"/>
            </a:pPr>
            <a:r>
              <a:rPr lang="en-US" dirty="0" smtClean="0">
                <a:solidFill>
                  <a:srgbClr val="4D4D4D"/>
                </a:solidFill>
              </a:rPr>
              <a:t>Click “Sign up now”</a:t>
            </a:r>
          </a:p>
          <a:p>
            <a:pPr marL="457200" indent="-457200">
              <a:buFont typeface="+mj-lt"/>
              <a:buAutoNum type="arabicPeriod"/>
            </a:pPr>
            <a:r>
              <a:rPr lang="en-US" dirty="0" smtClean="0">
                <a:solidFill>
                  <a:srgbClr val="4D4D4D"/>
                </a:solidFill>
              </a:rPr>
              <a:t>Create an account</a:t>
            </a:r>
          </a:p>
          <a:p>
            <a:pPr marL="457200" indent="-457200">
              <a:buFont typeface="+mj-lt"/>
              <a:buAutoNum type="arabicPeriod"/>
            </a:pPr>
            <a:r>
              <a:rPr lang="en-US" dirty="0">
                <a:solidFill>
                  <a:srgbClr val="4D4D4D"/>
                </a:solidFill>
              </a:rPr>
              <a:t>Verify your email address</a:t>
            </a:r>
          </a:p>
          <a:p>
            <a:pPr marL="457200" indent="-457200">
              <a:buFont typeface="+mj-lt"/>
              <a:buAutoNum type="arabicPeriod"/>
            </a:pPr>
            <a:r>
              <a:rPr lang="en-US" dirty="0">
                <a:solidFill>
                  <a:srgbClr val="4D4D4D"/>
                </a:solidFill>
              </a:rPr>
              <a:t>Use the just created account to Sign in</a:t>
            </a:r>
          </a:p>
          <a:p>
            <a:pPr marL="457200" indent="-457200">
              <a:buFont typeface="+mj-lt"/>
              <a:buAutoNum type="arabicPeriod"/>
            </a:pPr>
            <a:r>
              <a:rPr lang="en-US" dirty="0">
                <a:solidFill>
                  <a:srgbClr val="4D4D4D"/>
                </a:solidFill>
              </a:rPr>
              <a:t>Mobile Verification</a:t>
            </a:r>
          </a:p>
          <a:p>
            <a:pPr marL="457200" indent="-457200">
              <a:buFont typeface="+mj-lt"/>
              <a:buAutoNum type="arabicPeriod"/>
            </a:pPr>
            <a:r>
              <a:rPr lang="en-US" dirty="0">
                <a:solidFill>
                  <a:srgbClr val="4D4D4D"/>
                </a:solidFill>
              </a:rPr>
              <a:t>Enter Mobile Verification Code</a:t>
            </a:r>
          </a:p>
          <a:p>
            <a:pPr marL="457200" indent="-457200">
              <a:buFont typeface="+mj-lt"/>
              <a:buAutoNum type="arabicPeriod"/>
            </a:pPr>
            <a:r>
              <a:rPr lang="en-US" dirty="0">
                <a:solidFill>
                  <a:srgbClr val="4D4D4D"/>
                </a:solidFill>
              </a:rPr>
              <a:t>Provide Payment Information</a:t>
            </a:r>
          </a:p>
          <a:p>
            <a:pPr marL="457200" indent="-457200">
              <a:buFont typeface="+mj-lt"/>
              <a:buAutoNum type="arabicPeriod"/>
            </a:pPr>
            <a:r>
              <a:rPr lang="en-US" dirty="0">
                <a:solidFill>
                  <a:srgbClr val="4D4D4D"/>
                </a:solidFill>
              </a:rPr>
              <a:t>Account is being setup, click refresh</a:t>
            </a:r>
          </a:p>
          <a:p>
            <a:pPr marL="457200" indent="-457200">
              <a:buFont typeface="+mj-lt"/>
              <a:buAutoNum type="arabicPeriod"/>
            </a:pPr>
            <a:r>
              <a:rPr lang="en-US" dirty="0">
                <a:solidFill>
                  <a:srgbClr val="4D4D4D"/>
                </a:solidFill>
              </a:rPr>
              <a:t>Fully Enable Windows </a:t>
            </a:r>
            <a:r>
              <a:rPr lang="en-US" dirty="0" smtClean="0">
                <a:solidFill>
                  <a:srgbClr val="4D4D4D"/>
                </a:solidFill>
              </a:rPr>
              <a:t>Azure</a:t>
            </a:r>
          </a:p>
          <a:p>
            <a:pPr marL="457200" indent="-457200">
              <a:buFont typeface="+mj-lt"/>
              <a:buAutoNum type="arabicPeriod"/>
            </a:pPr>
            <a:endParaRPr lang="en-US" dirty="0" smtClean="0">
              <a:solidFill>
                <a:srgbClr val="4D4D4D"/>
              </a:solidFill>
            </a:endParaRPr>
          </a:p>
          <a:p>
            <a:pPr marL="457200" indent="-457200">
              <a:buFont typeface="+mj-lt"/>
              <a:buAutoNum type="arabicPeriod"/>
            </a:pPr>
            <a:endParaRPr lang="en-US" dirty="0" smtClean="0">
              <a:solidFill>
                <a:srgbClr val="4D4D4D"/>
              </a:solidFill>
            </a:endParaRPr>
          </a:p>
          <a:p>
            <a:pPr marL="457200" indent="-457200">
              <a:buFont typeface="+mj-lt"/>
              <a:buAutoNum type="arabicPeriod"/>
            </a:pPr>
            <a:endParaRPr lang="en-US" dirty="0" smtClean="0">
              <a:solidFill>
                <a:srgbClr val="4D4D4D"/>
              </a:solidFill>
            </a:endParaRPr>
          </a:p>
          <a:p>
            <a:pPr marL="457200" indent="-457200">
              <a:buFont typeface="+mj-lt"/>
              <a:buAutoNum type="arabicPeriod"/>
            </a:pPr>
            <a:endParaRPr lang="en-US" dirty="0" smtClean="0">
              <a:solidFill>
                <a:srgbClr val="4D4D4D"/>
              </a:solidFill>
            </a:endParaRPr>
          </a:p>
          <a:p>
            <a:pPr marL="457200" indent="-457200">
              <a:buFont typeface="+mj-lt"/>
              <a:buAutoNum type="arabicPeriod"/>
            </a:pPr>
            <a:endParaRPr lang="en-US" dirty="0">
              <a:solidFill>
                <a:srgbClr val="4D4D4D"/>
              </a:solidFill>
            </a:endParaRPr>
          </a:p>
          <a:p>
            <a:endParaRPr lang="en-US" dirty="0">
              <a:solidFill>
                <a:srgbClr val="4D4D4D"/>
              </a:solidFill>
            </a:endParaRPr>
          </a:p>
          <a:p>
            <a:endParaRPr lang="en-US" dirty="0">
              <a:solidFill>
                <a:srgbClr val="4D4D4D"/>
              </a:solidFill>
            </a:endParaRPr>
          </a:p>
          <a:p>
            <a:endParaRPr lang="en-US" dirty="0">
              <a:solidFill>
                <a:srgbClr val="4D4D4D"/>
              </a:solidFill>
            </a:endParaRPr>
          </a:p>
          <a:p>
            <a:endParaRPr lang="en-US" dirty="0"/>
          </a:p>
          <a:p>
            <a:endParaRPr lang="en-US" dirty="0"/>
          </a:p>
        </p:txBody>
      </p:sp>
    </p:spTree>
    <p:extLst>
      <p:ext uri="{BB962C8B-B14F-4D97-AF65-F5344CB8AC3E}">
        <p14:creationId xmlns:p14="http://schemas.microsoft.com/office/powerpoint/2010/main" val="2938649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Microsoft – Azure </a:t>
            </a:r>
            <a:r>
              <a:rPr lang="en-US" dirty="0"/>
              <a:t>Account and Keys </a:t>
            </a:r>
            <a:r>
              <a:rPr lang="en-US" dirty="0" smtClean="0"/>
              <a:t>Steps continued </a:t>
            </a:r>
            <a:endParaRPr lang="en-US" dirty="0"/>
          </a:p>
        </p:txBody>
      </p:sp>
      <p:sp>
        <p:nvSpPr>
          <p:cNvPr id="3" name="Text Placeholder 2"/>
          <p:cNvSpPr>
            <a:spLocks noGrp="1"/>
          </p:cNvSpPr>
          <p:nvPr>
            <p:ph type="body" sz="quarter" idx="4294967295"/>
          </p:nvPr>
        </p:nvSpPr>
        <p:spPr>
          <a:xfrm>
            <a:off x="346232" y="973670"/>
            <a:ext cx="10969625" cy="5277552"/>
          </a:xfrm>
          <a:prstGeom prst="rect">
            <a:avLst/>
          </a:prstGeom>
        </p:spPr>
        <p:txBody>
          <a:bodyPr/>
          <a:lstStyle/>
          <a:p>
            <a:pPr marL="457200" indent="-457200">
              <a:buFont typeface="+mj-lt"/>
              <a:buAutoNum type="arabicPeriod" startAt="12"/>
            </a:pPr>
            <a:r>
              <a:rPr lang="en-US" dirty="0">
                <a:solidFill>
                  <a:srgbClr val="4D4D4D"/>
                </a:solidFill>
              </a:rPr>
              <a:t>Scroll to and select “Settings” in the Azure Portal</a:t>
            </a:r>
          </a:p>
          <a:p>
            <a:pPr marL="457200" indent="-457200">
              <a:buFont typeface="+mj-lt"/>
              <a:buAutoNum type="arabicPeriod" startAt="12"/>
            </a:pPr>
            <a:r>
              <a:rPr lang="en-US" dirty="0">
                <a:solidFill>
                  <a:srgbClr val="4D4D4D"/>
                </a:solidFill>
              </a:rPr>
              <a:t>Click “MANAGEMENT CERTIFICATES” Click “UPLOAD A MANAGEMENT CERTIFICATE”</a:t>
            </a:r>
          </a:p>
          <a:p>
            <a:pPr marL="457200" indent="-457200">
              <a:buFont typeface="+mj-lt"/>
              <a:buAutoNum type="arabicPeriod" startAt="12"/>
            </a:pPr>
            <a:r>
              <a:rPr lang="en-US" dirty="0">
                <a:solidFill>
                  <a:srgbClr val="4D4D4D"/>
                </a:solidFill>
              </a:rPr>
              <a:t>Upload a management certificate, this is the one you exported from ICF</a:t>
            </a:r>
          </a:p>
          <a:p>
            <a:pPr marL="457200" indent="-457200">
              <a:buFont typeface="+mj-lt"/>
              <a:buAutoNum type="arabicPeriod" startAt="12"/>
            </a:pPr>
            <a:r>
              <a:rPr lang="en-US" dirty="0">
                <a:solidFill>
                  <a:srgbClr val="4D4D4D"/>
                </a:solidFill>
              </a:rPr>
              <a:t>Return to Azure Portal Settings and copy the “SUBSCRIPTION ID”, this id the key for ICF</a:t>
            </a:r>
          </a:p>
          <a:p>
            <a:pPr marL="457200" indent="-457200">
              <a:buFont typeface="+mj-lt"/>
              <a:buAutoNum type="arabicPeriod" startAt="12"/>
            </a:pPr>
            <a:r>
              <a:rPr lang="en-US" dirty="0">
                <a:solidFill>
                  <a:srgbClr val="4D4D4D"/>
                </a:solidFill>
              </a:rPr>
              <a:t>Use the created credentials in the </a:t>
            </a:r>
            <a:r>
              <a:rPr lang="en-US" dirty="0" err="1">
                <a:solidFill>
                  <a:srgbClr val="4D4D4D"/>
                </a:solidFill>
              </a:rPr>
              <a:t>IcfCloud</a:t>
            </a:r>
            <a:r>
              <a:rPr lang="en-US" dirty="0">
                <a:solidFill>
                  <a:srgbClr val="4D4D4D"/>
                </a:solidFill>
              </a:rPr>
              <a:t> setup for ICFB</a:t>
            </a:r>
            <a:endParaRPr lang="en-US" dirty="0" smtClean="0">
              <a:solidFill>
                <a:srgbClr val="4D4D4D"/>
              </a:solidFill>
            </a:endParaRPr>
          </a:p>
          <a:p>
            <a:pPr marL="457200" indent="-457200">
              <a:buFont typeface="+mj-lt"/>
              <a:buAutoNum type="arabicPeriod" startAt="12"/>
            </a:pPr>
            <a:endParaRPr lang="en-US" dirty="0" smtClean="0">
              <a:solidFill>
                <a:srgbClr val="4D4D4D"/>
              </a:solidFill>
            </a:endParaRPr>
          </a:p>
          <a:p>
            <a:pPr marL="457200" indent="-457200">
              <a:buFont typeface="+mj-lt"/>
              <a:buAutoNum type="arabicPeriod" startAt="12"/>
            </a:pPr>
            <a:endParaRPr lang="en-US" dirty="0" smtClean="0">
              <a:solidFill>
                <a:srgbClr val="4D4D4D"/>
              </a:solidFill>
            </a:endParaRPr>
          </a:p>
          <a:p>
            <a:pPr marL="457200" indent="-457200">
              <a:buFont typeface="+mj-lt"/>
              <a:buAutoNum type="arabicPeriod" startAt="12"/>
            </a:pPr>
            <a:endParaRPr lang="en-US" dirty="0" smtClean="0">
              <a:solidFill>
                <a:srgbClr val="4D4D4D"/>
              </a:solidFill>
            </a:endParaRPr>
          </a:p>
          <a:p>
            <a:pPr marL="457200" indent="-457200">
              <a:buFont typeface="+mj-lt"/>
              <a:buAutoNum type="arabicPeriod" startAt="12"/>
            </a:pPr>
            <a:endParaRPr lang="en-US" dirty="0">
              <a:solidFill>
                <a:srgbClr val="4D4D4D"/>
              </a:solidFill>
            </a:endParaRPr>
          </a:p>
          <a:p>
            <a:endParaRPr lang="en-US" dirty="0">
              <a:solidFill>
                <a:srgbClr val="4D4D4D"/>
              </a:solidFill>
            </a:endParaRPr>
          </a:p>
          <a:p>
            <a:endParaRPr lang="en-US" dirty="0">
              <a:solidFill>
                <a:srgbClr val="4D4D4D"/>
              </a:solidFill>
            </a:endParaRPr>
          </a:p>
          <a:p>
            <a:endParaRPr lang="en-US" dirty="0">
              <a:solidFill>
                <a:srgbClr val="4D4D4D"/>
              </a:solidFill>
            </a:endParaRPr>
          </a:p>
          <a:p>
            <a:endParaRPr lang="en-US" dirty="0"/>
          </a:p>
          <a:p>
            <a:endParaRPr lang="en-US" dirty="0"/>
          </a:p>
        </p:txBody>
      </p:sp>
    </p:spTree>
    <p:extLst>
      <p:ext uri="{BB962C8B-B14F-4D97-AF65-F5344CB8AC3E}">
        <p14:creationId xmlns:p14="http://schemas.microsoft.com/office/powerpoint/2010/main" val="1264475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4-10-09 at 8.32.10 A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7527" y="451555"/>
            <a:ext cx="7780020" cy="4884420"/>
          </a:xfrm>
          <a:prstGeom prst="rect">
            <a:avLst/>
          </a:prstGeom>
        </p:spPr>
      </p:pic>
      <p:pic>
        <p:nvPicPr>
          <p:cNvPr id="4" name="Picture 3" descr="Screen Shot 2014-10-09 at 9.25.24 AM.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90533" y="1876778"/>
            <a:ext cx="7307580" cy="4419600"/>
          </a:xfrm>
          <a:prstGeom prst="rect">
            <a:avLst/>
          </a:prstGeom>
        </p:spPr>
      </p:pic>
      <p:sp>
        <p:nvSpPr>
          <p:cNvPr id="5" name="Rectangle 4"/>
          <p:cNvSpPr/>
          <p:nvPr/>
        </p:nvSpPr>
        <p:spPr>
          <a:xfrm>
            <a:off x="3547439" y="41112"/>
            <a:ext cx="3955755" cy="369332"/>
          </a:xfrm>
          <a:prstGeom prst="rect">
            <a:avLst/>
          </a:prstGeom>
        </p:spPr>
        <p:txBody>
          <a:bodyPr wrap="none">
            <a:spAutoFit/>
          </a:bodyPr>
          <a:lstStyle/>
          <a:p>
            <a:r>
              <a:rPr lang="en-US" dirty="0">
                <a:solidFill>
                  <a:srgbClr val="4D4D4D"/>
                </a:solidFill>
              </a:rPr>
              <a:t>From ICFB “Export Azure Certificate” </a:t>
            </a:r>
          </a:p>
        </p:txBody>
      </p:sp>
    </p:spTree>
    <p:extLst>
      <p:ext uri="{BB962C8B-B14F-4D97-AF65-F5344CB8AC3E}">
        <p14:creationId xmlns:p14="http://schemas.microsoft.com/office/powerpoint/2010/main" val="3143217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4-10-08 at 11.12.49 P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04947" y="685800"/>
            <a:ext cx="7778931" cy="5486400"/>
          </a:xfrm>
          <a:prstGeom prst="rect">
            <a:avLst/>
          </a:prstGeom>
        </p:spPr>
      </p:pic>
      <p:sp>
        <p:nvSpPr>
          <p:cNvPr id="3" name="Rectangle 2"/>
          <p:cNvSpPr/>
          <p:nvPr/>
        </p:nvSpPr>
        <p:spPr>
          <a:xfrm>
            <a:off x="3267698" y="345912"/>
            <a:ext cx="5653428" cy="369332"/>
          </a:xfrm>
          <a:prstGeom prst="rect">
            <a:avLst/>
          </a:prstGeom>
        </p:spPr>
        <p:txBody>
          <a:bodyPr wrap="square">
            <a:spAutoFit/>
          </a:bodyPr>
          <a:lstStyle/>
          <a:p>
            <a:r>
              <a:rPr lang="en-US" dirty="0">
                <a:solidFill>
                  <a:srgbClr val="4D4D4D"/>
                </a:solidFill>
              </a:rPr>
              <a:t>Sign up for Azure account - </a:t>
            </a:r>
            <a:r>
              <a:rPr lang="en-US" dirty="0">
                <a:solidFill>
                  <a:srgbClr val="4D4D4D"/>
                </a:solidFill>
                <a:hlinkClick r:id="rId3"/>
              </a:rPr>
              <a:t>http://</a:t>
            </a:r>
            <a:r>
              <a:rPr lang="en-US" dirty="0" smtClean="0">
                <a:solidFill>
                  <a:srgbClr val="4D4D4D"/>
                </a:solidFill>
                <a:hlinkClick r:id="rId3"/>
              </a:rPr>
              <a:t>azure.microsoft.com</a:t>
            </a:r>
            <a:endParaRPr lang="en-US" dirty="0"/>
          </a:p>
        </p:txBody>
      </p:sp>
    </p:spTree>
    <p:extLst>
      <p:ext uri="{BB962C8B-B14F-4D97-AF65-F5344CB8AC3E}">
        <p14:creationId xmlns:p14="http://schemas.microsoft.com/office/powerpoint/2010/main" val="4075142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4-10-08 at 11.13.45 P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04947" y="685800"/>
            <a:ext cx="7778931" cy="5486400"/>
          </a:xfrm>
          <a:prstGeom prst="rect">
            <a:avLst/>
          </a:prstGeom>
        </p:spPr>
      </p:pic>
      <p:sp>
        <p:nvSpPr>
          <p:cNvPr id="3" name="Rectangle 2"/>
          <p:cNvSpPr/>
          <p:nvPr/>
        </p:nvSpPr>
        <p:spPr>
          <a:xfrm>
            <a:off x="5007854" y="343469"/>
            <a:ext cx="2173116" cy="369332"/>
          </a:xfrm>
          <a:prstGeom prst="rect">
            <a:avLst/>
          </a:prstGeom>
        </p:spPr>
        <p:txBody>
          <a:bodyPr wrap="none">
            <a:spAutoFit/>
          </a:bodyPr>
          <a:lstStyle/>
          <a:p>
            <a:r>
              <a:rPr lang="en-US" dirty="0"/>
              <a:t>Click “Sign up now”</a:t>
            </a:r>
          </a:p>
        </p:txBody>
      </p:sp>
    </p:spTree>
    <p:extLst>
      <p:ext uri="{BB962C8B-B14F-4D97-AF65-F5344CB8AC3E}">
        <p14:creationId xmlns:p14="http://schemas.microsoft.com/office/powerpoint/2010/main" val="83468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4-10-08 at 11.14.37 P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04947" y="685800"/>
            <a:ext cx="7778931" cy="5486400"/>
          </a:xfrm>
          <a:prstGeom prst="rect">
            <a:avLst/>
          </a:prstGeom>
        </p:spPr>
      </p:pic>
      <p:sp>
        <p:nvSpPr>
          <p:cNvPr id="3" name="Rectangle 2"/>
          <p:cNvSpPr/>
          <p:nvPr/>
        </p:nvSpPr>
        <p:spPr>
          <a:xfrm>
            <a:off x="5058912" y="357580"/>
            <a:ext cx="2071000" cy="369332"/>
          </a:xfrm>
          <a:prstGeom prst="rect">
            <a:avLst/>
          </a:prstGeom>
        </p:spPr>
        <p:txBody>
          <a:bodyPr wrap="none">
            <a:spAutoFit/>
          </a:bodyPr>
          <a:lstStyle/>
          <a:p>
            <a:r>
              <a:rPr lang="en-US" dirty="0"/>
              <a:t>Create an account</a:t>
            </a:r>
          </a:p>
        </p:txBody>
      </p:sp>
    </p:spTree>
    <p:extLst>
      <p:ext uri="{BB962C8B-B14F-4D97-AF65-F5344CB8AC3E}">
        <p14:creationId xmlns:p14="http://schemas.microsoft.com/office/powerpoint/2010/main" val="1784276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34845" y="495300"/>
            <a:ext cx="8319135" cy="5867400"/>
          </a:xfrm>
          <a:prstGeom prst="rect">
            <a:avLst/>
          </a:prstGeom>
        </p:spPr>
      </p:pic>
      <p:sp>
        <p:nvSpPr>
          <p:cNvPr id="5" name="Rectangle 4"/>
          <p:cNvSpPr/>
          <p:nvPr/>
        </p:nvSpPr>
        <p:spPr>
          <a:xfrm>
            <a:off x="4699884" y="268301"/>
            <a:ext cx="2789057" cy="369332"/>
          </a:xfrm>
          <a:prstGeom prst="rect">
            <a:avLst/>
          </a:prstGeom>
        </p:spPr>
        <p:txBody>
          <a:bodyPr wrap="none">
            <a:spAutoFit/>
          </a:bodyPr>
          <a:lstStyle/>
          <a:p>
            <a:r>
              <a:rPr lang="en-US" dirty="0"/>
              <a:t>Verify your email address</a:t>
            </a:r>
          </a:p>
        </p:txBody>
      </p:sp>
    </p:spTree>
    <p:extLst>
      <p:ext uri="{BB962C8B-B14F-4D97-AF65-F5344CB8AC3E}">
        <p14:creationId xmlns:p14="http://schemas.microsoft.com/office/powerpoint/2010/main" val="2000986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6.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04947" y="685800"/>
            <a:ext cx="7778931" cy="5486400"/>
          </a:xfrm>
          <a:prstGeom prst="rect">
            <a:avLst/>
          </a:prstGeom>
        </p:spPr>
      </p:pic>
      <p:sp>
        <p:nvSpPr>
          <p:cNvPr id="3" name="Rectangle 2"/>
          <p:cNvSpPr/>
          <p:nvPr/>
        </p:nvSpPr>
        <p:spPr>
          <a:xfrm>
            <a:off x="4026028" y="316468"/>
            <a:ext cx="4136769" cy="369332"/>
          </a:xfrm>
          <a:prstGeom prst="rect">
            <a:avLst/>
          </a:prstGeom>
        </p:spPr>
        <p:txBody>
          <a:bodyPr wrap="none">
            <a:spAutoFit/>
          </a:bodyPr>
          <a:lstStyle/>
          <a:p>
            <a:r>
              <a:rPr lang="en-US" dirty="0"/>
              <a:t>Use the just created account to Sign in</a:t>
            </a:r>
          </a:p>
        </p:txBody>
      </p:sp>
    </p:spTree>
    <p:extLst>
      <p:ext uri="{BB962C8B-B14F-4D97-AF65-F5344CB8AC3E}">
        <p14:creationId xmlns:p14="http://schemas.microsoft.com/office/powerpoint/2010/main" val="4113125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7.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04947" y="685800"/>
            <a:ext cx="7778931" cy="5486400"/>
          </a:xfrm>
          <a:prstGeom prst="rect">
            <a:avLst/>
          </a:prstGeom>
        </p:spPr>
      </p:pic>
      <p:sp>
        <p:nvSpPr>
          <p:cNvPr id="3" name="Rectangle 2"/>
          <p:cNvSpPr/>
          <p:nvPr/>
        </p:nvSpPr>
        <p:spPr>
          <a:xfrm>
            <a:off x="5065450" y="343469"/>
            <a:ext cx="2057925" cy="369332"/>
          </a:xfrm>
          <a:prstGeom prst="rect">
            <a:avLst/>
          </a:prstGeom>
        </p:spPr>
        <p:txBody>
          <a:bodyPr wrap="none">
            <a:spAutoFit/>
          </a:bodyPr>
          <a:lstStyle/>
          <a:p>
            <a:r>
              <a:rPr lang="en-US" dirty="0"/>
              <a:t>Mobile Verification</a:t>
            </a:r>
          </a:p>
        </p:txBody>
      </p:sp>
    </p:spTree>
    <p:extLst>
      <p:ext uri="{BB962C8B-B14F-4D97-AF65-F5344CB8AC3E}">
        <p14:creationId xmlns:p14="http://schemas.microsoft.com/office/powerpoint/2010/main" val="3992094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8.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04947" y="685800"/>
            <a:ext cx="7778931" cy="5486400"/>
          </a:xfrm>
          <a:prstGeom prst="rect">
            <a:avLst/>
          </a:prstGeom>
        </p:spPr>
      </p:pic>
      <p:sp>
        <p:nvSpPr>
          <p:cNvPr id="4" name="Rectangle 3"/>
          <p:cNvSpPr/>
          <p:nvPr/>
        </p:nvSpPr>
        <p:spPr>
          <a:xfrm>
            <a:off x="4449540" y="329358"/>
            <a:ext cx="3289745" cy="369332"/>
          </a:xfrm>
          <a:prstGeom prst="rect">
            <a:avLst/>
          </a:prstGeom>
        </p:spPr>
        <p:txBody>
          <a:bodyPr wrap="none">
            <a:spAutoFit/>
          </a:bodyPr>
          <a:lstStyle/>
          <a:p>
            <a:r>
              <a:rPr lang="en-US" dirty="0"/>
              <a:t>Enter Mobile Verification Code</a:t>
            </a:r>
          </a:p>
        </p:txBody>
      </p:sp>
    </p:spTree>
    <p:extLst>
      <p:ext uri="{BB962C8B-B14F-4D97-AF65-F5344CB8AC3E}">
        <p14:creationId xmlns:p14="http://schemas.microsoft.com/office/powerpoint/2010/main" val="1564877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9.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04947" y="685800"/>
            <a:ext cx="7778931" cy="5486400"/>
          </a:xfrm>
          <a:prstGeom prst="rect">
            <a:avLst/>
          </a:prstGeom>
        </p:spPr>
      </p:pic>
      <p:sp>
        <p:nvSpPr>
          <p:cNvPr id="3" name="Rectangle 2"/>
          <p:cNvSpPr/>
          <p:nvPr/>
        </p:nvSpPr>
        <p:spPr>
          <a:xfrm>
            <a:off x="4513785" y="316468"/>
            <a:ext cx="3161255" cy="369332"/>
          </a:xfrm>
          <a:prstGeom prst="rect">
            <a:avLst/>
          </a:prstGeom>
        </p:spPr>
        <p:txBody>
          <a:bodyPr wrap="none">
            <a:spAutoFit/>
          </a:bodyPr>
          <a:lstStyle/>
          <a:p>
            <a:r>
              <a:rPr lang="en-US" dirty="0"/>
              <a:t>Provide Payment Information</a:t>
            </a:r>
          </a:p>
        </p:txBody>
      </p:sp>
    </p:spTree>
    <p:extLst>
      <p:ext uri="{BB962C8B-B14F-4D97-AF65-F5344CB8AC3E}">
        <p14:creationId xmlns:p14="http://schemas.microsoft.com/office/powerpoint/2010/main" val="484369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10.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04947" y="685800"/>
            <a:ext cx="7778931" cy="5486400"/>
          </a:xfrm>
          <a:prstGeom prst="rect">
            <a:avLst/>
          </a:prstGeom>
        </p:spPr>
      </p:pic>
      <p:sp>
        <p:nvSpPr>
          <p:cNvPr id="3" name="Rectangle 2"/>
          <p:cNvSpPr/>
          <p:nvPr/>
        </p:nvSpPr>
        <p:spPr>
          <a:xfrm>
            <a:off x="4154531" y="329358"/>
            <a:ext cx="3879763" cy="369332"/>
          </a:xfrm>
          <a:prstGeom prst="rect">
            <a:avLst/>
          </a:prstGeom>
        </p:spPr>
        <p:txBody>
          <a:bodyPr wrap="none">
            <a:spAutoFit/>
          </a:bodyPr>
          <a:lstStyle/>
          <a:p>
            <a:r>
              <a:rPr lang="en-US" dirty="0"/>
              <a:t>Account is being setup, click refresh</a:t>
            </a:r>
          </a:p>
        </p:txBody>
      </p:sp>
      <p:pic>
        <p:nvPicPr>
          <p:cNvPr id="4" name="Picture 3" descr="A11.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04947" y="698690"/>
            <a:ext cx="7778931" cy="5486400"/>
          </a:xfrm>
          <a:prstGeom prst="rect">
            <a:avLst/>
          </a:prstGeom>
        </p:spPr>
      </p:pic>
    </p:spTree>
    <p:extLst>
      <p:ext uri="{BB962C8B-B14F-4D97-AF65-F5344CB8AC3E}">
        <p14:creationId xmlns:p14="http://schemas.microsoft.com/office/powerpoint/2010/main" val="1175930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12.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04947" y="685800"/>
            <a:ext cx="7778931" cy="5486400"/>
          </a:xfrm>
          <a:prstGeom prst="rect">
            <a:avLst/>
          </a:prstGeom>
        </p:spPr>
      </p:pic>
      <p:sp>
        <p:nvSpPr>
          <p:cNvPr id="3" name="Rectangle 2"/>
          <p:cNvSpPr/>
          <p:nvPr/>
        </p:nvSpPr>
        <p:spPr>
          <a:xfrm>
            <a:off x="4539483" y="385802"/>
            <a:ext cx="3109858" cy="369332"/>
          </a:xfrm>
          <a:prstGeom prst="rect">
            <a:avLst/>
          </a:prstGeom>
        </p:spPr>
        <p:txBody>
          <a:bodyPr wrap="none">
            <a:spAutoFit/>
          </a:bodyPr>
          <a:lstStyle/>
          <a:p>
            <a:r>
              <a:rPr lang="en-US" dirty="0"/>
              <a:t>Fully Enable Windows Azure</a:t>
            </a:r>
          </a:p>
        </p:txBody>
      </p:sp>
    </p:spTree>
    <p:extLst>
      <p:ext uri="{BB962C8B-B14F-4D97-AF65-F5344CB8AC3E}">
        <p14:creationId xmlns:p14="http://schemas.microsoft.com/office/powerpoint/2010/main" val="4003255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25815" y="316468"/>
            <a:ext cx="5137194" cy="369332"/>
          </a:xfrm>
          <a:prstGeom prst="rect">
            <a:avLst/>
          </a:prstGeom>
        </p:spPr>
        <p:txBody>
          <a:bodyPr wrap="none">
            <a:spAutoFit/>
          </a:bodyPr>
          <a:lstStyle/>
          <a:p>
            <a:r>
              <a:rPr lang="en-US" dirty="0"/>
              <a:t>Scroll to and select “Settings” in the Azure Portal</a:t>
            </a:r>
          </a:p>
        </p:txBody>
      </p:sp>
      <p:pic>
        <p:nvPicPr>
          <p:cNvPr id="4" name="Picture 3" descr="A16.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04947" y="685800"/>
            <a:ext cx="7778931" cy="5486400"/>
          </a:xfrm>
          <a:prstGeom prst="rect">
            <a:avLst/>
          </a:prstGeom>
        </p:spPr>
      </p:pic>
    </p:spTree>
    <p:extLst>
      <p:ext uri="{BB962C8B-B14F-4D97-AF65-F5344CB8AC3E}">
        <p14:creationId xmlns:p14="http://schemas.microsoft.com/office/powerpoint/2010/main" val="1022586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17.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04947" y="685800"/>
            <a:ext cx="7778931" cy="5486400"/>
          </a:xfrm>
          <a:prstGeom prst="rect">
            <a:avLst/>
          </a:prstGeom>
        </p:spPr>
      </p:pic>
      <p:sp>
        <p:nvSpPr>
          <p:cNvPr id="3" name="Rectangle 2"/>
          <p:cNvSpPr/>
          <p:nvPr/>
        </p:nvSpPr>
        <p:spPr>
          <a:xfrm>
            <a:off x="1679271" y="316468"/>
            <a:ext cx="9539387" cy="369332"/>
          </a:xfrm>
          <a:prstGeom prst="rect">
            <a:avLst/>
          </a:prstGeom>
        </p:spPr>
        <p:txBody>
          <a:bodyPr wrap="square">
            <a:spAutoFit/>
          </a:bodyPr>
          <a:lstStyle/>
          <a:p>
            <a:r>
              <a:rPr lang="en-US" dirty="0"/>
              <a:t>Click “MANAGEMENT CERTIFICATES” Click “UPLOAD A MANAGEMENT CERTIFICATE”</a:t>
            </a:r>
          </a:p>
        </p:txBody>
      </p:sp>
    </p:spTree>
    <p:extLst>
      <p:ext uri="{BB962C8B-B14F-4D97-AF65-F5344CB8AC3E}">
        <p14:creationId xmlns:p14="http://schemas.microsoft.com/office/powerpoint/2010/main" val="2585704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19.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9683" y="685800"/>
            <a:ext cx="7778931" cy="5486400"/>
          </a:xfrm>
          <a:prstGeom prst="rect">
            <a:avLst/>
          </a:prstGeom>
        </p:spPr>
      </p:pic>
      <p:sp>
        <p:nvSpPr>
          <p:cNvPr id="3" name="Rectangle 2"/>
          <p:cNvSpPr/>
          <p:nvPr/>
        </p:nvSpPr>
        <p:spPr>
          <a:xfrm>
            <a:off x="2356536" y="316468"/>
            <a:ext cx="7450971" cy="369332"/>
          </a:xfrm>
          <a:prstGeom prst="rect">
            <a:avLst/>
          </a:prstGeom>
        </p:spPr>
        <p:txBody>
          <a:bodyPr wrap="square">
            <a:spAutoFit/>
          </a:bodyPr>
          <a:lstStyle/>
          <a:p>
            <a:r>
              <a:rPr lang="en-US" dirty="0"/>
              <a:t>Upload a management certificate, this is the one you exported from ICF</a:t>
            </a:r>
          </a:p>
        </p:txBody>
      </p:sp>
      <p:pic>
        <p:nvPicPr>
          <p:cNvPr id="4" name="Picture 3" descr="A20.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99541" y="2514600"/>
            <a:ext cx="6189284" cy="3657600"/>
          </a:xfrm>
          <a:prstGeom prst="rect">
            <a:avLst/>
          </a:prstGeom>
        </p:spPr>
      </p:pic>
    </p:spTree>
    <p:extLst>
      <p:ext uri="{BB962C8B-B14F-4D97-AF65-F5344CB8AC3E}">
        <p14:creationId xmlns:p14="http://schemas.microsoft.com/office/powerpoint/2010/main" val="1142837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4-10-09 at 1.33.19 P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04947" y="685800"/>
            <a:ext cx="7778931" cy="5486400"/>
          </a:xfrm>
          <a:prstGeom prst="rect">
            <a:avLst/>
          </a:prstGeom>
        </p:spPr>
      </p:pic>
      <p:sp>
        <p:nvSpPr>
          <p:cNvPr id="4" name="Rectangle 3"/>
          <p:cNvSpPr/>
          <p:nvPr/>
        </p:nvSpPr>
        <p:spPr>
          <a:xfrm>
            <a:off x="1416444" y="334413"/>
            <a:ext cx="9355937" cy="369332"/>
          </a:xfrm>
          <a:prstGeom prst="rect">
            <a:avLst/>
          </a:prstGeom>
        </p:spPr>
        <p:txBody>
          <a:bodyPr wrap="square">
            <a:spAutoFit/>
          </a:bodyPr>
          <a:lstStyle/>
          <a:p>
            <a:r>
              <a:rPr lang="en-US" dirty="0"/>
              <a:t>Return to Azure Portal Settings and copy the “SUBSCRIPTION ID”, this id the key for ICF</a:t>
            </a:r>
          </a:p>
        </p:txBody>
      </p:sp>
    </p:spTree>
    <p:extLst>
      <p:ext uri="{BB962C8B-B14F-4D97-AF65-F5344CB8AC3E}">
        <p14:creationId xmlns:p14="http://schemas.microsoft.com/office/powerpoint/2010/main" val="59012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4-10-09 at 9.54.20 A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79713" y="685800"/>
            <a:ext cx="8829399" cy="5486400"/>
          </a:xfrm>
          <a:prstGeom prst="rect">
            <a:avLst/>
          </a:prstGeom>
        </p:spPr>
      </p:pic>
      <p:sp>
        <p:nvSpPr>
          <p:cNvPr id="3" name="Rectangle 2"/>
          <p:cNvSpPr/>
          <p:nvPr/>
        </p:nvSpPr>
        <p:spPr>
          <a:xfrm>
            <a:off x="3048000" y="156612"/>
            <a:ext cx="6092825" cy="369332"/>
          </a:xfrm>
          <a:prstGeom prst="rect">
            <a:avLst/>
          </a:prstGeom>
        </p:spPr>
        <p:txBody>
          <a:bodyPr>
            <a:spAutoFit/>
          </a:bodyPr>
          <a:lstStyle/>
          <a:p>
            <a:r>
              <a:rPr lang="en-US" dirty="0">
                <a:solidFill>
                  <a:srgbClr val="4D4D4D"/>
                </a:solidFill>
              </a:rPr>
              <a:t>Use the created credentials in the </a:t>
            </a:r>
            <a:r>
              <a:rPr lang="en-US" dirty="0" err="1">
                <a:solidFill>
                  <a:srgbClr val="4D4D4D"/>
                </a:solidFill>
              </a:rPr>
              <a:t>IcfCloud</a:t>
            </a:r>
            <a:r>
              <a:rPr lang="en-US" dirty="0">
                <a:solidFill>
                  <a:srgbClr val="4D4D4D"/>
                </a:solidFill>
              </a:rPr>
              <a:t> setup for ICFB</a:t>
            </a:r>
          </a:p>
        </p:txBody>
      </p:sp>
    </p:spTree>
    <p:extLst>
      <p:ext uri="{BB962C8B-B14F-4D97-AF65-F5344CB8AC3E}">
        <p14:creationId xmlns:p14="http://schemas.microsoft.com/office/powerpoint/2010/main" val="3399035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175859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Cisco Arial 16x9 template">
  <a:themeElements>
    <a:clrScheme name="Cisco 2010 Color Palette">
      <a:dk1>
        <a:srgbClr val="0096D6"/>
      </a:dk1>
      <a:lt1>
        <a:srgbClr val="FFFFFF"/>
      </a:lt1>
      <a:dk2>
        <a:srgbClr val="6DB344"/>
      </a:dk2>
      <a:lt2>
        <a:srgbClr val="FFFFFF"/>
      </a:lt2>
      <a:accent1>
        <a:srgbClr val="0096D6"/>
      </a:accent1>
      <a:accent2>
        <a:srgbClr val="6DB344"/>
      </a:accent2>
      <a:accent3>
        <a:srgbClr val="ABDFF0"/>
      </a:accent3>
      <a:accent4>
        <a:srgbClr val="008041"/>
      </a:accent4>
      <a:accent5>
        <a:srgbClr val="B7D333"/>
      </a:accent5>
      <a:accent6>
        <a:srgbClr val="652D89"/>
      </a:accent6>
      <a:hlink>
        <a:srgbClr val="3CBADC"/>
      </a:hlink>
      <a:folHlink>
        <a:srgbClr val="A6A8AB"/>
      </a:folHlink>
    </a:clrScheme>
    <a:fontScheme name="Cisco 2010_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96D6"/>
        </a:solidFill>
        <a:ln>
          <a:noFill/>
        </a:ln>
        <a:effectLst>
          <a:outerShdw blurRad="76200" dist="50800" dir="5400000" algn="ctr" rotWithShape="0">
            <a:srgbClr val="000000">
              <a:alpha val="27000"/>
            </a:srgbClr>
          </a:outerShdw>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Master layout">
  <a:themeElements>
    <a:clrScheme name="Cisco Live 2013">
      <a:dk1>
        <a:srgbClr val="000000"/>
      </a:dk1>
      <a:lt1>
        <a:srgbClr val="FFFFFF"/>
      </a:lt1>
      <a:dk2>
        <a:srgbClr val="595959"/>
      </a:dk2>
      <a:lt2>
        <a:srgbClr val="9A9B9C"/>
      </a:lt2>
      <a:accent1>
        <a:srgbClr val="0065BD"/>
      </a:accent1>
      <a:accent2>
        <a:srgbClr val="3F9C35"/>
      </a:accent2>
      <a:accent3>
        <a:srgbClr val="824BB0"/>
      </a:accent3>
      <a:accent4>
        <a:srgbClr val="05346C"/>
      </a:accent4>
      <a:accent5>
        <a:srgbClr val="7FC3FF"/>
      </a:accent5>
      <a:accent6>
        <a:srgbClr val="920481"/>
      </a:accent6>
      <a:hlink>
        <a:srgbClr val="3F9C34"/>
      </a:hlink>
      <a:folHlink>
        <a:srgbClr val="89C6FF"/>
      </a:folHlink>
    </a:clrScheme>
    <a:fontScheme name="Bullets-graphic element">
      <a:majorFont>
        <a:latin typeface="Arial"/>
        <a:ea typeface="Apple LiGothic Medium"/>
        <a:cs typeface="Apple LiGothic Medium"/>
      </a:majorFont>
      <a:minorFont>
        <a:latin typeface="Arial"/>
        <a:ea typeface="Apple LiGothic Medium"/>
        <a:cs typeface="Apple LiGothic Medium"/>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2700" cap="flat">
          <a:noFill/>
          <a:miter lim="800000"/>
          <a:headEnd type="none" w="med" len="med"/>
          <a:tailEnd type="none" w="med" len="med"/>
        </a:ln>
      </a:spPr>
      <a:bodyPr lIns="0" tIns="0" rIns="0" bIns="0" rtlCol="0" anchor="ctr"/>
      <a:lstStyle>
        <a:defPPr algn="ctr" defTabSz="514350">
          <a:defRPr sz="1400" dirty="0" err="1" smtClean="0">
            <a:solidFill>
              <a:schemeClr val="bg1"/>
            </a:solidFill>
            <a:ea typeface="Arial" pitchFamily="-107" charset="0"/>
            <a:cs typeface="Arial" pitchFamily="-107" charset="0"/>
            <a:sym typeface="Arial" pitchFamily="-107" charset="0"/>
          </a:defRPr>
        </a:defPPr>
      </a:lstStyle>
    </a:spDef>
    <a:lnDef>
      <a:spPr bwMode="auto">
        <a:solidFill>
          <a:srgbClr val="0183B7"/>
        </a:solidFill>
        <a:ln w="19050" cap="flat" cmpd="sng" algn="ctr">
          <a:solidFill>
            <a:schemeClr val="accent1"/>
          </a:solidFill>
          <a:prstDash val="solid"/>
          <a:round/>
          <a:headEnd type="none" w="med" len="med"/>
          <a:tailEnd type="none" w="med" len="med"/>
        </a:ln>
        <a:effectLst/>
      </a:spPr>
      <a:bodyPr/>
      <a:lstStyle/>
    </a:lnDef>
    <a:txDef>
      <a:spPr>
        <a:noFill/>
      </a:spPr>
      <a:bodyPr wrap="square" rtlCol="0">
        <a:spAutoFit/>
      </a:bodyPr>
      <a:lstStyle>
        <a:defPPr>
          <a:lnSpc>
            <a:spcPct val="90000"/>
          </a:lnSpc>
          <a:spcBef>
            <a:spcPts val="600"/>
          </a:spcBef>
          <a:defRPr sz="1600" dirty="0" err="1" smtClean="0">
            <a:solidFill>
              <a:srgbClr val="000000"/>
            </a:solidFill>
          </a:defRPr>
        </a:defPPr>
      </a:lstStyle>
    </a:txDef>
  </a:objectDefaults>
  <a:extraClrSchemeLst>
    <a:extraClrScheme>
      <a:clrScheme name="Bullets-graphic elem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6x9_Cool_Template_Version_0.16">
  <a:themeElements>
    <a:clrScheme name="Cisco Cool Palette Theme">
      <a:dk1>
        <a:srgbClr val="000000"/>
      </a:dk1>
      <a:lt1>
        <a:srgbClr val="FFFFFF"/>
      </a:lt1>
      <a:dk2>
        <a:srgbClr val="272848"/>
      </a:dk2>
      <a:lt2>
        <a:srgbClr val="FFFFFF"/>
      </a:lt2>
      <a:accent1>
        <a:srgbClr val="272A48"/>
      </a:accent1>
      <a:accent2>
        <a:srgbClr val="52526D"/>
      </a:accent2>
      <a:accent3>
        <a:srgbClr val="FFFFFF"/>
      </a:accent3>
      <a:accent4>
        <a:srgbClr val="D3D3DA"/>
      </a:accent4>
      <a:accent5>
        <a:srgbClr val="33828D"/>
      </a:accent5>
      <a:accent6>
        <a:srgbClr val="3CBBB9"/>
      </a:accent6>
      <a:hlink>
        <a:srgbClr val="3CBBB9"/>
      </a:hlink>
      <a:folHlink>
        <a:srgbClr val="33828D"/>
      </a:folHlink>
    </a:clrScheme>
    <a:fontScheme name="Cisco 2014">
      <a:majorFont>
        <a:latin typeface="CiscoSansTT ExtraLight"/>
        <a:ea typeface=""/>
        <a:cs typeface=""/>
      </a:majorFont>
      <a:minorFont>
        <a:latin typeface="CiscoSansTT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solidFill>
        <a:ln>
          <a:noFill/>
        </a:ln>
        <a:effectLst>
          <a:outerShdw blurRad="76200" dist="50800" dir="5400000" algn="ctr" rotWithShape="0">
            <a:srgbClr val="000000">
              <a:alpha val="27000"/>
            </a:srgbClr>
          </a:outerShdw>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Cisco Arial 16x9 template.potx</Template>
  <TotalTime>59586</TotalTime>
  <Words>879</Words>
  <Application>Microsoft Macintosh PowerPoint</Application>
  <PresentationFormat>Custom</PresentationFormat>
  <Paragraphs>122</Paragraphs>
  <Slides>43</Slides>
  <Notes>4</Notes>
  <HiddenSlides>0</HiddenSlides>
  <MMClips>0</MMClips>
  <ScaleCrop>false</ScaleCrop>
  <HeadingPairs>
    <vt:vector size="4" baseType="variant">
      <vt:variant>
        <vt:lpstr>Theme</vt:lpstr>
      </vt:variant>
      <vt:variant>
        <vt:i4>3</vt:i4>
      </vt:variant>
      <vt:variant>
        <vt:lpstr>Slide Titles</vt:lpstr>
      </vt:variant>
      <vt:variant>
        <vt:i4>43</vt:i4>
      </vt:variant>
    </vt:vector>
  </HeadingPairs>
  <TitlesOfParts>
    <vt:vector size="46" baseType="lpstr">
      <vt:lpstr>Cisco Arial 16x9 template</vt:lpstr>
      <vt:lpstr>Master layout</vt:lpstr>
      <vt:lpstr>16x9_Cool_Template_Version_0.16</vt:lpstr>
      <vt:lpstr>Cisco Intercloud Fabric</vt:lpstr>
      <vt:lpstr> Cloud Access Keys</vt:lpstr>
      <vt:lpstr>Amazon – AWS</vt:lpstr>
      <vt:lpstr>Amazon – AWS Account and Keys Steps </vt:lpstr>
      <vt:lpstr>Amazon – AWS Account and Keys Steps continued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Microsoft – Azure</vt:lpstr>
      <vt:lpstr>Microsoft – Azure Account and Keys Steps </vt:lpstr>
      <vt:lpstr>Microsoft – Azure Account and Keys Steps continued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Cisco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Installing Template Theme Files</dc:title>
  <dc:creator>drew lamers</dc:creator>
  <cp:lastModifiedBy>John McDonough</cp:lastModifiedBy>
  <cp:revision>222</cp:revision>
  <dcterms:created xsi:type="dcterms:W3CDTF">2011-03-02T17:56:28Z</dcterms:created>
  <dcterms:modified xsi:type="dcterms:W3CDTF">2015-02-06T21:39:57Z</dcterms:modified>
</cp:coreProperties>
</file>